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56" r:id="rId2"/>
    <p:sldId id="287" r:id="rId3"/>
    <p:sldId id="277" r:id="rId4"/>
    <p:sldId id="279" r:id="rId5"/>
    <p:sldId id="280" r:id="rId6"/>
    <p:sldId id="281" r:id="rId7"/>
    <p:sldId id="278" r:id="rId8"/>
    <p:sldId id="271" r:id="rId9"/>
    <p:sldId id="257" r:id="rId10"/>
    <p:sldId id="262" r:id="rId11"/>
    <p:sldId id="282" r:id="rId12"/>
    <p:sldId id="258" r:id="rId13"/>
    <p:sldId id="260" r:id="rId14"/>
    <p:sldId id="261" r:id="rId15"/>
    <p:sldId id="283" r:id="rId16"/>
    <p:sldId id="259" r:id="rId17"/>
    <p:sldId id="267" r:id="rId18"/>
    <p:sldId id="264" r:id="rId19"/>
    <p:sldId id="263" r:id="rId20"/>
    <p:sldId id="265" r:id="rId21"/>
    <p:sldId id="266" r:id="rId22"/>
    <p:sldId id="269" r:id="rId23"/>
    <p:sldId id="285" r:id="rId24"/>
    <p:sldId id="284" r:id="rId25"/>
    <p:sldId id="274" r:id="rId26"/>
    <p:sldId id="275" r:id="rId27"/>
    <p:sldId id="286" r:id="rId28"/>
    <p:sldId id="302" r:id="rId29"/>
    <p:sldId id="276" r:id="rId30"/>
    <p:sldId id="273" r:id="rId31"/>
    <p:sldId id="301" r:id="rId32"/>
  </p:sldIdLst>
  <p:sldSz cx="9144000" cy="6858000" type="screen4x3"/>
  <p:notesSz cx="7102475" cy="10233025"/>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34" autoAdjust="0"/>
    <p:restoredTop sz="95449" autoAdjust="0"/>
  </p:normalViewPr>
  <p:slideViewPr>
    <p:cSldViewPr>
      <p:cViewPr varScale="1">
        <p:scale>
          <a:sx n="99" d="100"/>
          <a:sy n="99" d="100"/>
        </p:scale>
        <p:origin x="1290" y="90"/>
      </p:cViewPr>
      <p:guideLst>
        <p:guide orient="horz" pos="2160"/>
        <p:guide pos="2880"/>
      </p:guideLst>
    </p:cSldViewPr>
  </p:slideViewPr>
  <p:outlineViewPr>
    <p:cViewPr>
      <p:scale>
        <a:sx n="33" d="100"/>
        <a:sy n="33" d="100"/>
      </p:scale>
      <p:origin x="0" y="-13968"/>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4592C8D-6233-DC34-6526-712995EEBF65}"/>
              </a:ext>
            </a:extLst>
          </p:cNvPr>
          <p:cNvSpPr>
            <a:spLocks noGrp="1"/>
          </p:cNvSpPr>
          <p:nvPr>
            <p:ph type="hdr" sz="quarter"/>
          </p:nvPr>
        </p:nvSpPr>
        <p:spPr>
          <a:xfrm>
            <a:off x="1" y="2"/>
            <a:ext cx="3078048" cy="510974"/>
          </a:xfrm>
          <a:prstGeom prst="rect">
            <a:avLst/>
          </a:prstGeom>
        </p:spPr>
        <p:txBody>
          <a:bodyPr vert="horz" lIns="93694" tIns="46847" rIns="93694" bIns="46847" rtlCol="0"/>
          <a:lstStyle>
            <a:lvl1pPr algn="l">
              <a:defRPr sz="1300">
                <a:latin typeface="Arial" charset="0"/>
                <a:cs typeface="+mn-cs"/>
              </a:defRPr>
            </a:lvl1pPr>
          </a:lstStyle>
          <a:p>
            <a:pPr>
              <a:defRPr/>
            </a:pPr>
            <a:endParaRPr lang="en-US" sz="1000" dirty="0"/>
          </a:p>
        </p:txBody>
      </p:sp>
      <p:sp>
        <p:nvSpPr>
          <p:cNvPr id="3" name="Date Placeholder 2">
            <a:extLst>
              <a:ext uri="{FF2B5EF4-FFF2-40B4-BE49-F238E27FC236}">
                <a16:creationId xmlns:a16="http://schemas.microsoft.com/office/drawing/2014/main" id="{FE5C36C1-CBB0-243B-1F3A-24228DA137AC}"/>
              </a:ext>
            </a:extLst>
          </p:cNvPr>
          <p:cNvSpPr>
            <a:spLocks noGrp="1"/>
          </p:cNvSpPr>
          <p:nvPr>
            <p:ph type="dt" sz="quarter" idx="1"/>
          </p:nvPr>
        </p:nvSpPr>
        <p:spPr>
          <a:xfrm>
            <a:off x="4022887" y="2"/>
            <a:ext cx="3078048" cy="510974"/>
          </a:xfrm>
          <a:prstGeom prst="rect">
            <a:avLst/>
          </a:prstGeom>
        </p:spPr>
        <p:txBody>
          <a:bodyPr vert="horz" lIns="93694" tIns="46847" rIns="93694" bIns="46847" rtlCol="0"/>
          <a:lstStyle>
            <a:lvl1pPr algn="r">
              <a:defRPr sz="1300" smtClean="0">
                <a:latin typeface="Arial" charset="0"/>
                <a:cs typeface="+mn-cs"/>
              </a:defRPr>
            </a:lvl1pPr>
          </a:lstStyle>
          <a:p>
            <a:pPr>
              <a:defRPr/>
            </a:pPr>
            <a:r>
              <a:rPr lang="en-US" sz="1000"/>
              <a:t>8/24/2025 am</a:t>
            </a:r>
          </a:p>
        </p:txBody>
      </p:sp>
      <p:sp>
        <p:nvSpPr>
          <p:cNvPr id="4" name="Footer Placeholder 3">
            <a:extLst>
              <a:ext uri="{FF2B5EF4-FFF2-40B4-BE49-F238E27FC236}">
                <a16:creationId xmlns:a16="http://schemas.microsoft.com/office/drawing/2014/main" id="{058787F4-E6EF-FAAD-924F-0CCA9AFA1005}"/>
              </a:ext>
            </a:extLst>
          </p:cNvPr>
          <p:cNvSpPr>
            <a:spLocks noGrp="1"/>
          </p:cNvSpPr>
          <p:nvPr>
            <p:ph type="ftr" sz="quarter" idx="2"/>
          </p:nvPr>
        </p:nvSpPr>
        <p:spPr>
          <a:xfrm>
            <a:off x="1" y="9720361"/>
            <a:ext cx="3078048" cy="510974"/>
          </a:xfrm>
          <a:prstGeom prst="rect">
            <a:avLst/>
          </a:prstGeom>
        </p:spPr>
        <p:txBody>
          <a:bodyPr vert="horz" lIns="93694" tIns="46847" rIns="93694" bIns="46847" rtlCol="0" anchor="b"/>
          <a:lstStyle>
            <a:lvl1pPr algn="l">
              <a:defRPr sz="1300" smtClean="0">
                <a:latin typeface="Arial" charset="0"/>
                <a:cs typeface="+mn-cs"/>
              </a:defRPr>
            </a:lvl1pPr>
          </a:lstStyle>
          <a:p>
            <a:pPr>
              <a:defRPr/>
            </a:pPr>
            <a:r>
              <a:rPr lang="en-US" sz="1000"/>
              <a:t>Randy Childs</a:t>
            </a:r>
          </a:p>
        </p:txBody>
      </p:sp>
      <p:sp>
        <p:nvSpPr>
          <p:cNvPr id="5" name="Slide Number Placeholder 4">
            <a:extLst>
              <a:ext uri="{FF2B5EF4-FFF2-40B4-BE49-F238E27FC236}">
                <a16:creationId xmlns:a16="http://schemas.microsoft.com/office/drawing/2014/main" id="{559B321B-5A07-4B85-187A-1B4099C22507}"/>
              </a:ext>
            </a:extLst>
          </p:cNvPr>
          <p:cNvSpPr>
            <a:spLocks noGrp="1"/>
          </p:cNvSpPr>
          <p:nvPr>
            <p:ph type="sldNum" sz="quarter" idx="3"/>
          </p:nvPr>
        </p:nvSpPr>
        <p:spPr>
          <a:xfrm>
            <a:off x="4022887" y="9720361"/>
            <a:ext cx="3078048" cy="510974"/>
          </a:xfrm>
          <a:prstGeom prst="rect">
            <a:avLst/>
          </a:prstGeom>
        </p:spPr>
        <p:txBody>
          <a:bodyPr vert="horz" wrap="square" lIns="93694" tIns="46847" rIns="93694" bIns="46847" numCol="1" anchor="b" anchorCtr="0" compatLnSpc="1">
            <a:prstTxWarp prst="textNoShape">
              <a:avLst/>
            </a:prstTxWarp>
          </a:bodyPr>
          <a:lstStyle>
            <a:lvl1pPr algn="r">
              <a:defRPr sz="1300"/>
            </a:lvl1pPr>
          </a:lstStyle>
          <a:p>
            <a:fld id="{E78B399B-5E10-48E9-8FCB-147C26BCDEBD}" type="slidenum">
              <a:rPr lang="en-US" altLang="en-US" sz="1000"/>
              <a:pPr/>
              <a:t>‹#›</a:t>
            </a:fld>
            <a:endParaRPr lang="en-US" altLang="en-US" sz="100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AFDC4638-7370-FB60-009A-66F6A8147D29}"/>
              </a:ext>
            </a:extLst>
          </p:cNvPr>
          <p:cNvSpPr>
            <a:spLocks noGrp="1" noChangeArrowheads="1"/>
          </p:cNvSpPr>
          <p:nvPr>
            <p:ph type="hdr" sz="quarter"/>
          </p:nvPr>
        </p:nvSpPr>
        <p:spPr bwMode="auto">
          <a:xfrm>
            <a:off x="1" y="2"/>
            <a:ext cx="3078048" cy="510974"/>
          </a:xfrm>
          <a:prstGeom prst="rect">
            <a:avLst/>
          </a:prstGeom>
          <a:noFill/>
          <a:ln w="9525">
            <a:noFill/>
            <a:miter lim="800000"/>
            <a:headEnd/>
            <a:tailEnd/>
          </a:ln>
          <a:effectLst/>
        </p:spPr>
        <p:txBody>
          <a:bodyPr vert="horz" wrap="square" lIns="99044" tIns="49523" rIns="99044" bIns="49523" numCol="1" anchor="t" anchorCtr="0" compatLnSpc="1">
            <a:prstTxWarp prst="textNoShape">
              <a:avLst/>
            </a:prstTxWarp>
          </a:bodyPr>
          <a:lstStyle>
            <a:lvl1pPr>
              <a:defRPr sz="1400">
                <a:latin typeface="Arial" charset="0"/>
                <a:cs typeface="+mn-cs"/>
              </a:defRPr>
            </a:lvl1pPr>
          </a:lstStyle>
          <a:p>
            <a:pPr>
              <a:defRPr/>
            </a:pPr>
            <a:r>
              <a:rPr lang="en-US"/>
              <a:t>Randy Childs</a:t>
            </a:r>
          </a:p>
        </p:txBody>
      </p:sp>
      <p:sp>
        <p:nvSpPr>
          <p:cNvPr id="40963" name="Rectangle 3">
            <a:extLst>
              <a:ext uri="{FF2B5EF4-FFF2-40B4-BE49-F238E27FC236}">
                <a16:creationId xmlns:a16="http://schemas.microsoft.com/office/drawing/2014/main" id="{FD9742EA-4D56-82FC-B019-7824CB55BD78}"/>
              </a:ext>
            </a:extLst>
          </p:cNvPr>
          <p:cNvSpPr>
            <a:spLocks noGrp="1" noChangeArrowheads="1"/>
          </p:cNvSpPr>
          <p:nvPr>
            <p:ph type="dt" idx="1"/>
          </p:nvPr>
        </p:nvSpPr>
        <p:spPr bwMode="auto">
          <a:xfrm>
            <a:off x="4022887" y="2"/>
            <a:ext cx="3078048" cy="510974"/>
          </a:xfrm>
          <a:prstGeom prst="rect">
            <a:avLst/>
          </a:prstGeom>
          <a:noFill/>
          <a:ln w="9525">
            <a:noFill/>
            <a:miter lim="800000"/>
            <a:headEnd/>
            <a:tailEnd/>
          </a:ln>
          <a:effectLst/>
        </p:spPr>
        <p:txBody>
          <a:bodyPr vert="horz" wrap="square" lIns="99044" tIns="49523" rIns="99044" bIns="49523" numCol="1" anchor="t" anchorCtr="0" compatLnSpc="1">
            <a:prstTxWarp prst="textNoShape">
              <a:avLst/>
            </a:prstTxWarp>
          </a:bodyPr>
          <a:lstStyle>
            <a:lvl1pPr algn="r">
              <a:defRPr sz="1400" smtClean="0">
                <a:latin typeface="Arial" charset="0"/>
                <a:cs typeface="+mn-cs"/>
              </a:defRPr>
            </a:lvl1pPr>
          </a:lstStyle>
          <a:p>
            <a:pPr>
              <a:defRPr/>
            </a:pPr>
            <a:r>
              <a:rPr lang="en-US"/>
              <a:t>8/24/2025 am</a:t>
            </a:r>
          </a:p>
        </p:txBody>
      </p:sp>
      <p:sp>
        <p:nvSpPr>
          <p:cNvPr id="21508" name="Rectangle 4">
            <a:extLst>
              <a:ext uri="{FF2B5EF4-FFF2-40B4-BE49-F238E27FC236}">
                <a16:creationId xmlns:a16="http://schemas.microsoft.com/office/drawing/2014/main" id="{497CB70B-60D7-44D4-A179-6C1A37EDE791}"/>
              </a:ext>
            </a:extLst>
          </p:cNvPr>
          <p:cNvSpPr>
            <a:spLocks noGrp="1" noRot="1" noChangeAspect="1" noChangeArrowheads="1" noTextEdit="1"/>
          </p:cNvSpPr>
          <p:nvPr>
            <p:ph type="sldImg" idx="2"/>
          </p:nvPr>
        </p:nvSpPr>
        <p:spPr bwMode="auto">
          <a:xfrm>
            <a:off x="993775" y="768350"/>
            <a:ext cx="5114925"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5" name="Rectangle 5">
            <a:extLst>
              <a:ext uri="{FF2B5EF4-FFF2-40B4-BE49-F238E27FC236}">
                <a16:creationId xmlns:a16="http://schemas.microsoft.com/office/drawing/2014/main" id="{4356FF06-2984-E168-AE20-4289D7F9A6D9}"/>
              </a:ext>
            </a:extLst>
          </p:cNvPr>
          <p:cNvSpPr>
            <a:spLocks noGrp="1" noChangeArrowheads="1"/>
          </p:cNvSpPr>
          <p:nvPr>
            <p:ph type="body" sz="quarter" idx="3"/>
          </p:nvPr>
        </p:nvSpPr>
        <p:spPr bwMode="auto">
          <a:xfrm>
            <a:off x="710557" y="4861026"/>
            <a:ext cx="5681363" cy="4603846"/>
          </a:xfrm>
          <a:prstGeom prst="rect">
            <a:avLst/>
          </a:prstGeom>
          <a:noFill/>
          <a:ln w="9525">
            <a:noFill/>
            <a:miter lim="800000"/>
            <a:headEnd/>
            <a:tailEnd/>
          </a:ln>
          <a:effectLst/>
        </p:spPr>
        <p:txBody>
          <a:bodyPr vert="horz" wrap="square" lIns="99044" tIns="49523" rIns="99044" bIns="4952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0966" name="Rectangle 6">
            <a:extLst>
              <a:ext uri="{FF2B5EF4-FFF2-40B4-BE49-F238E27FC236}">
                <a16:creationId xmlns:a16="http://schemas.microsoft.com/office/drawing/2014/main" id="{8B010D05-9B12-01AC-7E53-6DCCCDCE0E38}"/>
              </a:ext>
            </a:extLst>
          </p:cNvPr>
          <p:cNvSpPr>
            <a:spLocks noGrp="1" noChangeArrowheads="1"/>
          </p:cNvSpPr>
          <p:nvPr>
            <p:ph type="ftr" sz="quarter" idx="4"/>
          </p:nvPr>
        </p:nvSpPr>
        <p:spPr bwMode="auto">
          <a:xfrm>
            <a:off x="1" y="9720361"/>
            <a:ext cx="3078048" cy="510974"/>
          </a:xfrm>
          <a:prstGeom prst="rect">
            <a:avLst/>
          </a:prstGeom>
          <a:noFill/>
          <a:ln w="9525">
            <a:noFill/>
            <a:miter lim="800000"/>
            <a:headEnd/>
            <a:tailEnd/>
          </a:ln>
          <a:effectLst/>
        </p:spPr>
        <p:txBody>
          <a:bodyPr vert="horz" wrap="square" lIns="99044" tIns="49523" rIns="99044" bIns="49523" numCol="1" anchor="b" anchorCtr="0" compatLnSpc="1">
            <a:prstTxWarp prst="textNoShape">
              <a:avLst/>
            </a:prstTxWarp>
          </a:bodyPr>
          <a:lstStyle>
            <a:lvl1pPr>
              <a:defRPr sz="1400" smtClean="0">
                <a:latin typeface="Arial" charset="0"/>
                <a:cs typeface="+mn-cs"/>
              </a:defRPr>
            </a:lvl1pPr>
          </a:lstStyle>
          <a:p>
            <a:pPr>
              <a:defRPr/>
            </a:pPr>
            <a:r>
              <a:rPr lang="en-US"/>
              <a:t>Randy Childs</a:t>
            </a:r>
          </a:p>
        </p:txBody>
      </p:sp>
      <p:sp>
        <p:nvSpPr>
          <p:cNvPr id="40967" name="Rectangle 7">
            <a:extLst>
              <a:ext uri="{FF2B5EF4-FFF2-40B4-BE49-F238E27FC236}">
                <a16:creationId xmlns:a16="http://schemas.microsoft.com/office/drawing/2014/main" id="{DB9CFBAF-238C-1E0E-A9FD-9B18B2DC98BD}"/>
              </a:ext>
            </a:extLst>
          </p:cNvPr>
          <p:cNvSpPr>
            <a:spLocks noGrp="1" noChangeArrowheads="1"/>
          </p:cNvSpPr>
          <p:nvPr>
            <p:ph type="sldNum" sz="quarter" idx="5"/>
          </p:nvPr>
        </p:nvSpPr>
        <p:spPr bwMode="auto">
          <a:xfrm>
            <a:off x="4022887" y="9720361"/>
            <a:ext cx="3078048" cy="510974"/>
          </a:xfrm>
          <a:prstGeom prst="rect">
            <a:avLst/>
          </a:prstGeom>
          <a:noFill/>
          <a:ln w="9525">
            <a:noFill/>
            <a:miter lim="800000"/>
            <a:headEnd/>
            <a:tailEnd/>
          </a:ln>
          <a:effectLst/>
        </p:spPr>
        <p:txBody>
          <a:bodyPr vert="horz" wrap="square" lIns="99044" tIns="49523" rIns="99044" bIns="49523" numCol="1" anchor="b" anchorCtr="0" compatLnSpc="1">
            <a:prstTxWarp prst="textNoShape">
              <a:avLst/>
            </a:prstTxWarp>
          </a:bodyPr>
          <a:lstStyle>
            <a:lvl1pPr algn="r">
              <a:defRPr sz="1400"/>
            </a:lvl1pPr>
          </a:lstStyle>
          <a:p>
            <a:fld id="{17942E8C-9D0D-4227-8154-FDE02355A846}"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439FC1E5-0441-72F6-B6D7-82068C652516}"/>
              </a:ext>
            </a:extLst>
          </p:cNvPr>
          <p:cNvSpPr>
            <a:spLocks noGrp="1" noRot="1" noChangeAspect="1" noTextEdit="1"/>
          </p:cNvSpPr>
          <p:nvPr>
            <p:ph type="sldImg"/>
          </p:nvPr>
        </p:nvSpPr>
        <p:spPr>
          <a:ln/>
        </p:spPr>
      </p:sp>
      <p:sp>
        <p:nvSpPr>
          <p:cNvPr id="22531" name="Notes Placeholder 2">
            <a:extLst>
              <a:ext uri="{FF2B5EF4-FFF2-40B4-BE49-F238E27FC236}">
                <a16:creationId xmlns:a16="http://schemas.microsoft.com/office/drawing/2014/main" id="{8EDC31A3-CCB0-0162-B080-BF5EC546B4A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22532" name="Slide Number Placeholder 3">
            <a:extLst>
              <a:ext uri="{FF2B5EF4-FFF2-40B4-BE49-F238E27FC236}">
                <a16:creationId xmlns:a16="http://schemas.microsoft.com/office/drawing/2014/main" id="{87609E86-0A51-B688-4379-556DDC09571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61265" indent="-292794" eaLnBrk="0" hangingPunct="0">
              <a:defRPr>
                <a:solidFill>
                  <a:schemeClr val="tx1"/>
                </a:solidFill>
                <a:latin typeface="Arial" panose="020B0604020202020204" pitchFamily="34" charset="0"/>
              </a:defRPr>
            </a:lvl2pPr>
            <a:lvl3pPr marL="1171177" indent="-234235" eaLnBrk="0" hangingPunct="0">
              <a:defRPr>
                <a:solidFill>
                  <a:schemeClr val="tx1"/>
                </a:solidFill>
                <a:latin typeface="Arial" panose="020B0604020202020204" pitchFamily="34" charset="0"/>
              </a:defRPr>
            </a:lvl3pPr>
            <a:lvl4pPr marL="1639647" indent="-234235" eaLnBrk="0" hangingPunct="0">
              <a:defRPr>
                <a:solidFill>
                  <a:schemeClr val="tx1"/>
                </a:solidFill>
                <a:latin typeface="Arial" panose="020B0604020202020204" pitchFamily="34" charset="0"/>
              </a:defRPr>
            </a:lvl4pPr>
            <a:lvl5pPr marL="2108118" indent="-234235" eaLnBrk="0" hangingPunct="0">
              <a:defRPr>
                <a:solidFill>
                  <a:schemeClr val="tx1"/>
                </a:solidFill>
                <a:latin typeface="Arial" panose="020B0604020202020204" pitchFamily="34" charset="0"/>
              </a:defRPr>
            </a:lvl5pPr>
            <a:lvl6pPr marL="2576589" indent="-234235" eaLnBrk="0" fontAlgn="base" hangingPunct="0">
              <a:spcBef>
                <a:spcPct val="0"/>
              </a:spcBef>
              <a:spcAft>
                <a:spcPct val="0"/>
              </a:spcAft>
              <a:defRPr>
                <a:solidFill>
                  <a:schemeClr val="tx1"/>
                </a:solidFill>
                <a:latin typeface="Arial" panose="020B0604020202020204" pitchFamily="34" charset="0"/>
              </a:defRPr>
            </a:lvl6pPr>
            <a:lvl7pPr marL="3045060" indent="-234235" eaLnBrk="0" fontAlgn="base" hangingPunct="0">
              <a:spcBef>
                <a:spcPct val="0"/>
              </a:spcBef>
              <a:spcAft>
                <a:spcPct val="0"/>
              </a:spcAft>
              <a:defRPr>
                <a:solidFill>
                  <a:schemeClr val="tx1"/>
                </a:solidFill>
                <a:latin typeface="Arial" panose="020B0604020202020204" pitchFamily="34" charset="0"/>
              </a:defRPr>
            </a:lvl7pPr>
            <a:lvl8pPr marL="3513531" indent="-234235" eaLnBrk="0" fontAlgn="base" hangingPunct="0">
              <a:spcBef>
                <a:spcPct val="0"/>
              </a:spcBef>
              <a:spcAft>
                <a:spcPct val="0"/>
              </a:spcAft>
              <a:defRPr>
                <a:solidFill>
                  <a:schemeClr val="tx1"/>
                </a:solidFill>
                <a:latin typeface="Arial" panose="020B0604020202020204" pitchFamily="34" charset="0"/>
              </a:defRPr>
            </a:lvl8pPr>
            <a:lvl9pPr marL="3982002" indent="-234235"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0E3B61E-F00E-4CD6-A18A-3686C4DE3905}" type="slidenum">
              <a:rPr lang="en-US" altLang="en-US"/>
              <a:pPr eaLnBrk="1" hangingPunct="1"/>
              <a:t>1</a:t>
            </a:fld>
            <a:endParaRPr lang="en-US" altLang="en-US"/>
          </a:p>
        </p:txBody>
      </p:sp>
      <p:sp>
        <p:nvSpPr>
          <p:cNvPr id="22533" name="Date Placeholder 4">
            <a:extLst>
              <a:ext uri="{FF2B5EF4-FFF2-40B4-BE49-F238E27FC236}">
                <a16:creationId xmlns:a16="http://schemas.microsoft.com/office/drawing/2014/main" id="{163D5534-4433-ADA0-994F-2CDF945E67E9}"/>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61265" indent="-292794" eaLnBrk="0" hangingPunct="0">
              <a:defRPr>
                <a:solidFill>
                  <a:schemeClr val="tx1"/>
                </a:solidFill>
                <a:latin typeface="Arial" panose="020B0604020202020204" pitchFamily="34" charset="0"/>
              </a:defRPr>
            </a:lvl2pPr>
            <a:lvl3pPr marL="1171177" indent="-234235" eaLnBrk="0" hangingPunct="0">
              <a:defRPr>
                <a:solidFill>
                  <a:schemeClr val="tx1"/>
                </a:solidFill>
                <a:latin typeface="Arial" panose="020B0604020202020204" pitchFamily="34" charset="0"/>
              </a:defRPr>
            </a:lvl3pPr>
            <a:lvl4pPr marL="1639647" indent="-234235" eaLnBrk="0" hangingPunct="0">
              <a:defRPr>
                <a:solidFill>
                  <a:schemeClr val="tx1"/>
                </a:solidFill>
                <a:latin typeface="Arial" panose="020B0604020202020204" pitchFamily="34" charset="0"/>
              </a:defRPr>
            </a:lvl4pPr>
            <a:lvl5pPr marL="2108118" indent="-234235" eaLnBrk="0" hangingPunct="0">
              <a:defRPr>
                <a:solidFill>
                  <a:schemeClr val="tx1"/>
                </a:solidFill>
                <a:latin typeface="Arial" panose="020B0604020202020204" pitchFamily="34" charset="0"/>
              </a:defRPr>
            </a:lvl5pPr>
            <a:lvl6pPr marL="2576589" indent="-234235" eaLnBrk="0" fontAlgn="base" hangingPunct="0">
              <a:spcBef>
                <a:spcPct val="0"/>
              </a:spcBef>
              <a:spcAft>
                <a:spcPct val="0"/>
              </a:spcAft>
              <a:defRPr>
                <a:solidFill>
                  <a:schemeClr val="tx1"/>
                </a:solidFill>
                <a:latin typeface="Arial" panose="020B0604020202020204" pitchFamily="34" charset="0"/>
              </a:defRPr>
            </a:lvl6pPr>
            <a:lvl7pPr marL="3045060" indent="-234235" eaLnBrk="0" fontAlgn="base" hangingPunct="0">
              <a:spcBef>
                <a:spcPct val="0"/>
              </a:spcBef>
              <a:spcAft>
                <a:spcPct val="0"/>
              </a:spcAft>
              <a:defRPr>
                <a:solidFill>
                  <a:schemeClr val="tx1"/>
                </a:solidFill>
                <a:latin typeface="Arial" panose="020B0604020202020204" pitchFamily="34" charset="0"/>
              </a:defRPr>
            </a:lvl7pPr>
            <a:lvl8pPr marL="3513531" indent="-234235" eaLnBrk="0" fontAlgn="base" hangingPunct="0">
              <a:spcBef>
                <a:spcPct val="0"/>
              </a:spcBef>
              <a:spcAft>
                <a:spcPct val="0"/>
              </a:spcAft>
              <a:defRPr>
                <a:solidFill>
                  <a:schemeClr val="tx1"/>
                </a:solidFill>
                <a:latin typeface="Arial" panose="020B0604020202020204" pitchFamily="34" charset="0"/>
              </a:defRPr>
            </a:lvl8pPr>
            <a:lvl9pPr marL="3982002" indent="-234235"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8/24/2025 am</a:t>
            </a:r>
          </a:p>
        </p:txBody>
      </p:sp>
      <p:sp>
        <p:nvSpPr>
          <p:cNvPr id="3" name="Footer Placeholder 2">
            <a:extLst>
              <a:ext uri="{FF2B5EF4-FFF2-40B4-BE49-F238E27FC236}">
                <a16:creationId xmlns:a16="http://schemas.microsoft.com/office/drawing/2014/main" id="{E2EC5D58-657C-90F4-F2C2-AB59B289D9FD}"/>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a:defRPr/>
            </a:pPr>
            <a:r>
              <a:rPr lang="en-US"/>
              <a:t>8/24/2025 am</a:t>
            </a:r>
          </a:p>
        </p:txBody>
      </p:sp>
      <p:sp>
        <p:nvSpPr>
          <p:cNvPr id="6" name="Slide Number Placeholder 5"/>
          <p:cNvSpPr>
            <a:spLocks noGrp="1"/>
          </p:cNvSpPr>
          <p:nvPr>
            <p:ph type="sldNum" sz="quarter" idx="5"/>
          </p:nvPr>
        </p:nvSpPr>
        <p:spPr/>
        <p:txBody>
          <a:bodyPr/>
          <a:lstStyle/>
          <a:p>
            <a:fld id="{17942E8C-9D0D-4227-8154-FDE02355A846}" type="slidenum">
              <a:rPr lang="en-US" altLang="en-US" smtClean="0"/>
              <a:pPr/>
              <a:t>22</a:t>
            </a:fld>
            <a:endParaRPr lang="en-US" altLang="en-US"/>
          </a:p>
        </p:txBody>
      </p:sp>
      <p:sp>
        <p:nvSpPr>
          <p:cNvPr id="8" name="Footer Placeholder 7">
            <a:extLst>
              <a:ext uri="{FF2B5EF4-FFF2-40B4-BE49-F238E27FC236}">
                <a16:creationId xmlns:a16="http://schemas.microsoft.com/office/drawing/2014/main" id="{50EB7589-F300-B197-B976-9B185870B9F7}"/>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0381818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1DC82C-9BBD-3574-0C24-DB43F76E83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94EAC9-775B-58A1-D578-7DD7120479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E8706D-8805-5924-AC5A-7A186D3CC109}"/>
              </a:ext>
            </a:extLst>
          </p:cNvPr>
          <p:cNvSpPr>
            <a:spLocks noGrp="1"/>
          </p:cNvSpPr>
          <p:nvPr>
            <p:ph type="body" idx="1"/>
          </p:nvPr>
        </p:nvSpPr>
        <p:spPr/>
        <p:txBody>
          <a:bodyPr/>
          <a:lstStyle/>
          <a:p>
            <a:r>
              <a:rPr lang="en-US" dirty="0"/>
              <a:t>1 Peter 2:21-23 </a:t>
            </a:r>
            <a:r>
              <a:rPr lang="en-US" b="1" baseline="30000" dirty="0"/>
              <a:t> </a:t>
            </a:r>
            <a:r>
              <a:rPr lang="en-US" dirty="0"/>
              <a:t>For you have been called for this purpose, since Christ also suffered for you, leaving you an example for you to follow in His steps, </a:t>
            </a:r>
            <a:r>
              <a:rPr lang="en-US" b="1" baseline="30000" dirty="0"/>
              <a:t>22 </a:t>
            </a:r>
            <a:r>
              <a:rPr lang="en-US" cap="small" dirty="0"/>
              <a:t>who</a:t>
            </a:r>
            <a:r>
              <a:rPr lang="en-US" dirty="0"/>
              <a:t> </a:t>
            </a:r>
            <a:r>
              <a:rPr lang="en-US" cap="small" dirty="0"/>
              <a:t>committed no sin, nor was any deceit found in His mouth</a:t>
            </a:r>
            <a:r>
              <a:rPr lang="en-US" dirty="0"/>
              <a:t>; </a:t>
            </a:r>
            <a:r>
              <a:rPr lang="en-US" b="1" baseline="30000" dirty="0"/>
              <a:t>23 </a:t>
            </a:r>
            <a:r>
              <a:rPr lang="en-US" dirty="0"/>
              <a:t>and while being reviled, He did not revile in return; while suffering, He uttered no threats, but kept entrusting </a:t>
            </a:r>
            <a:r>
              <a:rPr lang="en-US" i="1" dirty="0"/>
              <a:t>Himself</a:t>
            </a:r>
            <a:r>
              <a:rPr lang="en-US" dirty="0"/>
              <a:t> to Him who judges righteously; </a:t>
            </a:r>
          </a:p>
          <a:p>
            <a:endParaRPr lang="en-US" dirty="0"/>
          </a:p>
          <a:p>
            <a:r>
              <a:rPr lang="en-US" dirty="0"/>
              <a:t>Hebrews 4:15 </a:t>
            </a:r>
            <a:r>
              <a:rPr lang="en-US" b="1" baseline="30000" dirty="0"/>
              <a:t> </a:t>
            </a:r>
            <a:r>
              <a:rPr lang="en-US" dirty="0"/>
              <a:t>For we do not have a high priest who cannot sympathize with our weaknesses, but One who has been tempted in all things as </a:t>
            </a:r>
            <a:r>
              <a:rPr lang="en-US" i="1" dirty="0"/>
              <a:t>we are, yet</a:t>
            </a:r>
            <a:r>
              <a:rPr lang="en-US" dirty="0"/>
              <a:t> without sin. </a:t>
            </a:r>
          </a:p>
        </p:txBody>
      </p:sp>
      <p:sp>
        <p:nvSpPr>
          <p:cNvPr id="4" name="Date Placeholder 3">
            <a:extLst>
              <a:ext uri="{FF2B5EF4-FFF2-40B4-BE49-F238E27FC236}">
                <a16:creationId xmlns:a16="http://schemas.microsoft.com/office/drawing/2014/main" id="{1BE602DD-2E24-0BB0-B8A4-F880760695A5}"/>
              </a:ext>
            </a:extLst>
          </p:cNvPr>
          <p:cNvSpPr>
            <a:spLocks noGrp="1"/>
          </p:cNvSpPr>
          <p:nvPr>
            <p:ph type="dt" idx="1"/>
          </p:nvPr>
        </p:nvSpPr>
        <p:spPr/>
        <p:txBody>
          <a:bodyPr/>
          <a:lstStyle/>
          <a:p>
            <a:pPr>
              <a:defRPr/>
            </a:pPr>
            <a:r>
              <a:rPr lang="en-US"/>
              <a:t>8/24/2025 am</a:t>
            </a:r>
          </a:p>
        </p:txBody>
      </p:sp>
      <p:sp>
        <p:nvSpPr>
          <p:cNvPr id="6" name="Slide Number Placeholder 5">
            <a:extLst>
              <a:ext uri="{FF2B5EF4-FFF2-40B4-BE49-F238E27FC236}">
                <a16:creationId xmlns:a16="http://schemas.microsoft.com/office/drawing/2014/main" id="{AD071038-284A-BC23-93C0-5B0AA872A88D}"/>
              </a:ext>
            </a:extLst>
          </p:cNvPr>
          <p:cNvSpPr>
            <a:spLocks noGrp="1"/>
          </p:cNvSpPr>
          <p:nvPr>
            <p:ph type="sldNum" sz="quarter" idx="5"/>
          </p:nvPr>
        </p:nvSpPr>
        <p:spPr/>
        <p:txBody>
          <a:bodyPr/>
          <a:lstStyle/>
          <a:p>
            <a:fld id="{17942E8C-9D0D-4227-8154-FDE02355A846}" type="slidenum">
              <a:rPr lang="en-US" altLang="en-US" smtClean="0"/>
              <a:pPr/>
              <a:t>23</a:t>
            </a:fld>
            <a:endParaRPr lang="en-US" altLang="en-US"/>
          </a:p>
        </p:txBody>
      </p:sp>
      <p:sp>
        <p:nvSpPr>
          <p:cNvPr id="8" name="Footer Placeholder 7">
            <a:extLst>
              <a:ext uri="{FF2B5EF4-FFF2-40B4-BE49-F238E27FC236}">
                <a16:creationId xmlns:a16="http://schemas.microsoft.com/office/drawing/2014/main" id="{BA3C3870-5B8A-F267-F0D5-645EFE149CB1}"/>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25571990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DE3FC2-1156-93B8-794E-DDDAFEE873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67CE65-49F0-1D0A-A276-DBF07A3357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79CD53-483D-CF0A-BE84-A12183724656}"/>
              </a:ext>
            </a:extLst>
          </p:cNvPr>
          <p:cNvSpPr>
            <a:spLocks noGrp="1"/>
          </p:cNvSpPr>
          <p:nvPr>
            <p:ph type="body" idx="1"/>
          </p:nvPr>
        </p:nvSpPr>
        <p:spPr/>
        <p:txBody>
          <a:bodyPr/>
          <a:lstStyle/>
          <a:p>
            <a:r>
              <a:rPr lang="en-US" dirty="0"/>
              <a:t>Matthew 4:1-11 Then Jesus was led up by the Spirit into the wilderness to be tempted by the devil. </a:t>
            </a:r>
            <a:r>
              <a:rPr lang="en-US" b="1" baseline="30000" dirty="0"/>
              <a:t>2 </a:t>
            </a:r>
            <a:r>
              <a:rPr lang="en-US" dirty="0"/>
              <a:t>And after He had fasted forty days and forty nights, He then became hungry. </a:t>
            </a:r>
            <a:r>
              <a:rPr lang="en-US" b="1" baseline="30000" dirty="0"/>
              <a:t>3 </a:t>
            </a:r>
            <a:r>
              <a:rPr lang="en-US" dirty="0"/>
              <a:t>And the tempter came and said to Him, “If You are the Son of God, command that these stones become bread.” </a:t>
            </a:r>
            <a:r>
              <a:rPr lang="en-US" b="1" baseline="30000" dirty="0"/>
              <a:t>4 </a:t>
            </a:r>
            <a:r>
              <a:rPr lang="en-US" dirty="0"/>
              <a:t>But He answered and said, “It is written, ‘</a:t>
            </a:r>
            <a:r>
              <a:rPr lang="en-US" cap="small" dirty="0"/>
              <a:t>Man shall not live on bread alone, but on every word that proceeds out of the mouth of God</a:t>
            </a:r>
            <a:r>
              <a:rPr lang="en-US" dirty="0"/>
              <a:t>.’” </a:t>
            </a:r>
            <a:r>
              <a:rPr lang="en-US" b="1" baseline="30000" dirty="0"/>
              <a:t>5 </a:t>
            </a:r>
            <a:r>
              <a:rPr lang="en-US" dirty="0"/>
              <a:t>Then the devil *took Him into the holy city and had Him stand on the pinnacle of the temple, </a:t>
            </a:r>
            <a:r>
              <a:rPr lang="en-US" b="1" baseline="30000" dirty="0"/>
              <a:t>6 </a:t>
            </a:r>
            <a:r>
              <a:rPr lang="en-US" dirty="0"/>
              <a:t>and *said to Him, “If You are the Son of God, throw Yourself down; for it is written, ‘</a:t>
            </a:r>
            <a:r>
              <a:rPr lang="en-US" cap="small" dirty="0"/>
              <a:t>He will command His angels concerning You</a:t>
            </a:r>
            <a:r>
              <a:rPr lang="en-US" dirty="0"/>
              <a:t>’; and ‘</a:t>
            </a:r>
            <a:r>
              <a:rPr lang="en-US" cap="small" dirty="0"/>
              <a:t>On</a:t>
            </a:r>
            <a:r>
              <a:rPr lang="en-US" dirty="0"/>
              <a:t> </a:t>
            </a:r>
            <a:r>
              <a:rPr lang="en-US" i="1" dirty="0"/>
              <a:t>their</a:t>
            </a:r>
            <a:r>
              <a:rPr lang="en-US" dirty="0"/>
              <a:t> </a:t>
            </a:r>
            <a:r>
              <a:rPr lang="en-US" cap="small" dirty="0"/>
              <a:t>hands they will bear You up</a:t>
            </a:r>
            <a:r>
              <a:rPr lang="en-US" dirty="0"/>
              <a:t>, </a:t>
            </a:r>
            <a:r>
              <a:rPr lang="en-US" cap="small" dirty="0"/>
              <a:t>So that You will not strike Your foot against a stone</a:t>
            </a:r>
            <a:r>
              <a:rPr lang="en-US" dirty="0"/>
              <a:t>.’” </a:t>
            </a:r>
            <a:r>
              <a:rPr lang="en-US" b="1" baseline="30000" dirty="0"/>
              <a:t>7 </a:t>
            </a:r>
            <a:r>
              <a:rPr lang="en-US" dirty="0"/>
              <a:t>Jesus said to him, “On the other hand, it is written, ‘</a:t>
            </a:r>
            <a:r>
              <a:rPr lang="en-US" cap="small" dirty="0"/>
              <a:t>You shall not put the Lord your God to the test</a:t>
            </a:r>
            <a:r>
              <a:rPr lang="en-US" dirty="0"/>
              <a:t>.’” </a:t>
            </a:r>
            <a:r>
              <a:rPr lang="en-US" b="1" baseline="30000" dirty="0"/>
              <a:t>8 </a:t>
            </a:r>
            <a:r>
              <a:rPr lang="en-US" dirty="0"/>
              <a:t>Again, the devil *took Him to a very high mountain and *showed Him all the kingdoms of the world and their glory; </a:t>
            </a:r>
            <a:r>
              <a:rPr lang="en-US" b="1" baseline="30000" dirty="0"/>
              <a:t>9 </a:t>
            </a:r>
            <a:r>
              <a:rPr lang="en-US" dirty="0"/>
              <a:t>and he said to Him, “All these things I will give You, if You fall down and worship me.” </a:t>
            </a:r>
            <a:r>
              <a:rPr lang="en-US" b="1" baseline="30000" dirty="0"/>
              <a:t>10 </a:t>
            </a:r>
            <a:r>
              <a:rPr lang="en-US" dirty="0"/>
              <a:t>Then Jesus *said to him, “Go, Satan! For it is written, ‘</a:t>
            </a:r>
            <a:r>
              <a:rPr lang="en-US" cap="small" dirty="0"/>
              <a:t>You shall worship the Lord your God, and</a:t>
            </a:r>
            <a:r>
              <a:rPr lang="en-US" dirty="0"/>
              <a:t> </a:t>
            </a:r>
            <a:r>
              <a:rPr lang="en-US" cap="small" dirty="0"/>
              <a:t>serve Him only</a:t>
            </a:r>
            <a:r>
              <a:rPr lang="en-US" dirty="0"/>
              <a:t>.’” </a:t>
            </a:r>
            <a:r>
              <a:rPr lang="en-US" b="1" baseline="30000" dirty="0"/>
              <a:t>11 </a:t>
            </a:r>
            <a:r>
              <a:rPr lang="en-US" dirty="0"/>
              <a:t>Then the devil *left Him; and behold, angels came and </a:t>
            </a:r>
            <a:r>
              <a:rPr lang="en-US" i="1" dirty="0"/>
              <a:t>began</a:t>
            </a:r>
            <a:r>
              <a:rPr lang="en-US" dirty="0"/>
              <a:t> to minister to Him.</a:t>
            </a:r>
          </a:p>
          <a:p>
            <a:endParaRPr lang="en-US" dirty="0"/>
          </a:p>
        </p:txBody>
      </p:sp>
      <p:sp>
        <p:nvSpPr>
          <p:cNvPr id="4" name="Date Placeholder 3">
            <a:extLst>
              <a:ext uri="{FF2B5EF4-FFF2-40B4-BE49-F238E27FC236}">
                <a16:creationId xmlns:a16="http://schemas.microsoft.com/office/drawing/2014/main" id="{434FE6D2-2E0B-2858-54F5-ED7E99F859F3}"/>
              </a:ext>
            </a:extLst>
          </p:cNvPr>
          <p:cNvSpPr>
            <a:spLocks noGrp="1"/>
          </p:cNvSpPr>
          <p:nvPr>
            <p:ph type="dt" idx="1"/>
          </p:nvPr>
        </p:nvSpPr>
        <p:spPr/>
        <p:txBody>
          <a:bodyPr/>
          <a:lstStyle/>
          <a:p>
            <a:pPr>
              <a:defRPr/>
            </a:pPr>
            <a:r>
              <a:rPr lang="en-US"/>
              <a:t>8/24/2025 am</a:t>
            </a:r>
          </a:p>
        </p:txBody>
      </p:sp>
      <p:sp>
        <p:nvSpPr>
          <p:cNvPr id="6" name="Slide Number Placeholder 5">
            <a:extLst>
              <a:ext uri="{FF2B5EF4-FFF2-40B4-BE49-F238E27FC236}">
                <a16:creationId xmlns:a16="http://schemas.microsoft.com/office/drawing/2014/main" id="{F8B4C53F-80FA-177B-B3D1-E5A6F3960751}"/>
              </a:ext>
            </a:extLst>
          </p:cNvPr>
          <p:cNvSpPr>
            <a:spLocks noGrp="1"/>
          </p:cNvSpPr>
          <p:nvPr>
            <p:ph type="sldNum" sz="quarter" idx="5"/>
          </p:nvPr>
        </p:nvSpPr>
        <p:spPr/>
        <p:txBody>
          <a:bodyPr/>
          <a:lstStyle/>
          <a:p>
            <a:fld id="{17942E8C-9D0D-4227-8154-FDE02355A846}" type="slidenum">
              <a:rPr lang="en-US" altLang="en-US" smtClean="0"/>
              <a:pPr/>
              <a:t>24</a:t>
            </a:fld>
            <a:endParaRPr lang="en-US" altLang="en-US"/>
          </a:p>
        </p:txBody>
      </p:sp>
      <p:sp>
        <p:nvSpPr>
          <p:cNvPr id="8" name="Footer Placeholder 7">
            <a:extLst>
              <a:ext uri="{FF2B5EF4-FFF2-40B4-BE49-F238E27FC236}">
                <a16:creationId xmlns:a16="http://schemas.microsoft.com/office/drawing/2014/main" id="{768DBCA9-C6D9-274D-10D0-6B28D1A9BE7D}"/>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7571335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John 14:6 Jesus *said to him, “I am the way, and the truth, and the life; no one comes to the Father but through Me.</a:t>
            </a:r>
          </a:p>
          <a:p>
            <a:endParaRPr lang="en-US" dirty="0"/>
          </a:p>
          <a:p>
            <a:r>
              <a:rPr lang="en-US" dirty="0"/>
              <a:t>Leviticus 10:1-2 Now Nadab and Abihu, the sons of Aaron, took their respective firepans, and after putting fire in them, placed incense on it and offered strange fire before the </a:t>
            </a:r>
            <a:r>
              <a:rPr lang="en-US" cap="small" dirty="0"/>
              <a:t>Lord</a:t>
            </a:r>
            <a:r>
              <a:rPr lang="en-US" dirty="0"/>
              <a:t>, which He had not commanded them. </a:t>
            </a:r>
            <a:r>
              <a:rPr lang="en-US" b="1" baseline="30000" dirty="0"/>
              <a:t>2 </a:t>
            </a:r>
            <a:r>
              <a:rPr lang="en-US" dirty="0"/>
              <a:t>And fire came out from the presence of the </a:t>
            </a:r>
            <a:r>
              <a:rPr lang="en-US" cap="small" dirty="0"/>
              <a:t>Lord</a:t>
            </a:r>
            <a:r>
              <a:rPr lang="en-US" dirty="0"/>
              <a:t> and consumed them, and they died before the </a:t>
            </a:r>
            <a:r>
              <a:rPr lang="en-US" cap="small" dirty="0"/>
              <a:t>Lord</a:t>
            </a:r>
            <a:r>
              <a:rPr lang="en-US" dirty="0"/>
              <a:t>. </a:t>
            </a:r>
          </a:p>
          <a:p>
            <a:endParaRPr lang="en-US" dirty="0"/>
          </a:p>
          <a:p>
            <a:r>
              <a:rPr lang="en-US" dirty="0"/>
              <a:t>Galatians 6:7-8 Do not be deceived, God is not mocked; for whatever a man sows, this he will also reap. </a:t>
            </a:r>
            <a:r>
              <a:rPr lang="en-US" b="1" baseline="30000" dirty="0"/>
              <a:t>8 </a:t>
            </a:r>
            <a:r>
              <a:rPr lang="en-US" dirty="0"/>
              <a:t>For the one who sows to his own flesh will from the flesh reap corruption, but the one who sows to the Spirit will from the Spirit reap eternal life. </a:t>
            </a:r>
          </a:p>
          <a:p>
            <a:endParaRPr lang="en-US" dirty="0"/>
          </a:p>
          <a:p>
            <a:r>
              <a:rPr lang="en-US" dirty="0"/>
              <a:t>Matthew 15:8-9 ‘</a:t>
            </a:r>
            <a:r>
              <a:rPr lang="en-US" cap="small" dirty="0"/>
              <a:t>This people honors Me with their lips</a:t>
            </a:r>
            <a:r>
              <a:rPr lang="en-US" dirty="0"/>
              <a:t>, </a:t>
            </a:r>
            <a:r>
              <a:rPr lang="en-US" cap="small" dirty="0"/>
              <a:t>But their heart is far away from Me</a:t>
            </a:r>
            <a:r>
              <a:rPr lang="en-US" dirty="0"/>
              <a:t>. </a:t>
            </a:r>
            <a:r>
              <a:rPr lang="en-US" b="1" baseline="30000" dirty="0"/>
              <a:t>9 </a:t>
            </a:r>
            <a:r>
              <a:rPr lang="en-US" dirty="0"/>
              <a:t>‘</a:t>
            </a:r>
            <a:r>
              <a:rPr lang="en-US" cap="small" dirty="0"/>
              <a:t>But in vain do they worship Me</a:t>
            </a:r>
            <a:r>
              <a:rPr lang="en-US" dirty="0"/>
              <a:t>, </a:t>
            </a:r>
            <a:r>
              <a:rPr lang="en-US" cap="small" dirty="0"/>
              <a:t>Teaching as</a:t>
            </a:r>
            <a:r>
              <a:rPr lang="en-US" dirty="0"/>
              <a:t> </a:t>
            </a:r>
            <a:r>
              <a:rPr lang="en-US" cap="small" dirty="0"/>
              <a:t>doctrines the precepts of men</a:t>
            </a:r>
            <a:r>
              <a:rPr lang="en-US" dirty="0"/>
              <a:t>.’”</a:t>
            </a:r>
          </a:p>
          <a:p>
            <a:endParaRPr lang="en-US" dirty="0"/>
          </a:p>
          <a:p>
            <a:r>
              <a:rPr lang="en-US" dirty="0"/>
              <a:t>Acts 24:24-25 But some days later Felix arrived with Drusilla, his wife who was a Jewess, and sent for Paul and heard him </a:t>
            </a:r>
            <a:r>
              <a:rPr lang="en-US" i="1" dirty="0"/>
              <a:t>speak</a:t>
            </a:r>
            <a:r>
              <a:rPr lang="en-US" dirty="0"/>
              <a:t> about faith in Christ Jesus. </a:t>
            </a:r>
            <a:r>
              <a:rPr lang="en-US" b="1" baseline="30000" dirty="0"/>
              <a:t>25 </a:t>
            </a:r>
            <a:r>
              <a:rPr lang="en-US" dirty="0"/>
              <a:t>But as he was discussing righteousness, self-control and the judgment to come, Felix became frightened and said, “Go away for the present, and when I find time I will summon you.”</a:t>
            </a:r>
          </a:p>
          <a:p>
            <a:endParaRPr lang="en-US" dirty="0"/>
          </a:p>
          <a:p>
            <a:r>
              <a:rPr lang="en-US" dirty="0"/>
              <a:t>Hebrews 2:1-3 For this reason we must pay much closer attention to what we have heard, so that we do not drift away </a:t>
            </a:r>
            <a:r>
              <a:rPr lang="en-US" i="1" dirty="0"/>
              <a:t>from it</a:t>
            </a:r>
            <a:r>
              <a:rPr lang="en-US" dirty="0"/>
              <a:t>. </a:t>
            </a:r>
            <a:r>
              <a:rPr lang="en-US" b="1" baseline="30000" dirty="0"/>
              <a:t>2 </a:t>
            </a:r>
            <a:r>
              <a:rPr lang="en-US" dirty="0"/>
              <a:t>For if the word spoken through angels proved unalterable, and every transgression and disobedience received a just penalty, how will we escape if we neglect so great a salvation? After it was at the first spoken through the Lord, it was confirmed to us by those who heard,</a:t>
            </a:r>
          </a:p>
        </p:txBody>
      </p:sp>
      <p:sp>
        <p:nvSpPr>
          <p:cNvPr id="4" name="Date Placeholder 3"/>
          <p:cNvSpPr>
            <a:spLocks noGrp="1"/>
          </p:cNvSpPr>
          <p:nvPr>
            <p:ph type="dt" idx="1"/>
          </p:nvPr>
        </p:nvSpPr>
        <p:spPr/>
        <p:txBody>
          <a:bodyPr/>
          <a:lstStyle/>
          <a:p>
            <a:pPr>
              <a:defRPr/>
            </a:pPr>
            <a:r>
              <a:rPr lang="en-US"/>
              <a:t>8/24/2025 am</a:t>
            </a:r>
          </a:p>
        </p:txBody>
      </p:sp>
      <p:sp>
        <p:nvSpPr>
          <p:cNvPr id="6" name="Slide Number Placeholder 5"/>
          <p:cNvSpPr>
            <a:spLocks noGrp="1"/>
          </p:cNvSpPr>
          <p:nvPr>
            <p:ph type="sldNum" sz="quarter" idx="5"/>
          </p:nvPr>
        </p:nvSpPr>
        <p:spPr/>
        <p:txBody>
          <a:bodyPr/>
          <a:lstStyle/>
          <a:p>
            <a:fld id="{17942E8C-9D0D-4227-8154-FDE02355A846}" type="slidenum">
              <a:rPr lang="en-US" altLang="en-US" smtClean="0"/>
              <a:pPr/>
              <a:t>29</a:t>
            </a:fld>
            <a:endParaRPr lang="en-US" altLang="en-US"/>
          </a:p>
        </p:txBody>
      </p:sp>
      <p:sp>
        <p:nvSpPr>
          <p:cNvPr id="8" name="Footer Placeholder 7">
            <a:extLst>
              <a:ext uri="{FF2B5EF4-FFF2-40B4-BE49-F238E27FC236}">
                <a16:creationId xmlns:a16="http://schemas.microsoft.com/office/drawing/2014/main" id="{4B618A76-5D82-38FF-2F12-F7A0344D0E4D}"/>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7829441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b="1" i="1" dirty="0">
                <a:solidFill>
                  <a:srgbClr val="FF0000"/>
                </a:solidFill>
                <a:latin typeface="Calibri" panose="020F0502020204030204" pitchFamily="34" charset="0"/>
                <a:cs typeface="Calibri" panose="020F0502020204030204" pitchFamily="34" charset="0"/>
              </a:rPr>
              <a:t>James 1:21-22 </a:t>
            </a:r>
            <a:r>
              <a:rPr lang="en-US" b="0" i="0" dirty="0">
                <a:solidFill>
                  <a:srgbClr val="000000"/>
                </a:solidFill>
                <a:effectLst/>
                <a:latin typeface="system-ui"/>
              </a:rPr>
              <a:t>Therefore, putting aside all filthiness and </a:t>
            </a:r>
            <a:r>
              <a:rPr lang="en-US" b="0" i="1" dirty="0">
                <a:solidFill>
                  <a:srgbClr val="000000"/>
                </a:solidFill>
                <a:effectLst/>
                <a:latin typeface="system-ui"/>
              </a:rPr>
              <a:t>all</a:t>
            </a:r>
            <a:r>
              <a:rPr lang="en-US" b="0" i="0" dirty="0">
                <a:solidFill>
                  <a:srgbClr val="000000"/>
                </a:solidFill>
                <a:effectLst/>
                <a:latin typeface="system-ui"/>
              </a:rPr>
              <a:t> that remains of wickedness, in humility receive the word implanted, which is able to save your souls. </a:t>
            </a:r>
            <a:r>
              <a:rPr lang="en-US" b="1" i="0" baseline="30000" dirty="0">
                <a:solidFill>
                  <a:srgbClr val="000000"/>
                </a:solidFill>
                <a:effectLst/>
                <a:latin typeface="system-ui"/>
              </a:rPr>
              <a:t>22 </a:t>
            </a:r>
            <a:r>
              <a:rPr lang="en-US" b="0" i="0" dirty="0">
                <a:solidFill>
                  <a:srgbClr val="000000"/>
                </a:solidFill>
                <a:effectLst/>
                <a:latin typeface="system-ui"/>
              </a:rPr>
              <a:t>But prove yourselves doers of the word, and not merely hearers who delude themselves.</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Romans 10:17 </a:t>
            </a:r>
            <a:r>
              <a:rPr lang="en-US" b="0" i="0" dirty="0">
                <a:solidFill>
                  <a:srgbClr val="000000"/>
                </a:solidFill>
                <a:effectLst/>
                <a:latin typeface="system-ui"/>
              </a:rPr>
              <a:t>So faith </a:t>
            </a:r>
            <a:r>
              <a:rPr lang="en-US" b="0" i="1" dirty="0">
                <a:solidFill>
                  <a:srgbClr val="000000"/>
                </a:solidFill>
                <a:effectLst/>
                <a:latin typeface="system-ui"/>
              </a:rPr>
              <a:t>comes</a:t>
            </a:r>
            <a:r>
              <a:rPr lang="en-US" b="0" i="0" dirty="0">
                <a:solidFill>
                  <a:srgbClr val="000000"/>
                </a:solidFill>
                <a:effectLst/>
                <a:latin typeface="system-ui"/>
              </a:rPr>
              <a:t> from hearing, and hearing by the word of Christ</a:t>
            </a:r>
          </a:p>
          <a:p>
            <a:endParaRPr lang="en-US" b="0" i="0" dirty="0">
              <a:solidFill>
                <a:srgbClr val="000000"/>
              </a:solidFill>
              <a:effectLst/>
              <a:latin typeface="system-ui"/>
            </a:endParaRPr>
          </a:p>
          <a:p>
            <a:r>
              <a:rPr lang="en-US" b="1" i="1" dirty="0">
                <a:solidFill>
                  <a:srgbClr val="FF0000"/>
                </a:solidFill>
                <a:latin typeface="Calibri" panose="020F0502020204030204" pitchFamily="34" charset="0"/>
                <a:cs typeface="Calibri" panose="020F0502020204030204" pitchFamily="34" charset="0"/>
              </a:rPr>
              <a:t>Romans 1:16 </a:t>
            </a:r>
            <a:r>
              <a:rPr lang="en-US" b="0" i="0" dirty="0">
                <a:solidFill>
                  <a:srgbClr val="000000"/>
                </a:solidFill>
                <a:effectLst/>
                <a:latin typeface="system-ui"/>
              </a:rPr>
              <a:t>For I am not ashamed of the gospel, for it is the power of God for salvation to everyone who believes, to the Jew first and also to the Greek. </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Hebrews 11:6 </a:t>
            </a:r>
            <a:r>
              <a:rPr lang="en-US" b="0" i="0" dirty="0">
                <a:solidFill>
                  <a:srgbClr val="000000"/>
                </a:solidFill>
                <a:effectLst/>
                <a:latin typeface="system-ui"/>
              </a:rPr>
              <a:t>And without faith it is impossible to please </a:t>
            </a:r>
            <a:r>
              <a:rPr lang="en-US" b="0" i="1" dirty="0">
                <a:solidFill>
                  <a:srgbClr val="000000"/>
                </a:solidFill>
                <a:effectLst/>
                <a:latin typeface="system-ui"/>
              </a:rPr>
              <a:t>Him</a:t>
            </a:r>
            <a:r>
              <a:rPr lang="en-US" b="0" i="0" dirty="0">
                <a:solidFill>
                  <a:srgbClr val="000000"/>
                </a:solidFill>
                <a:effectLst/>
                <a:latin typeface="system-ui"/>
              </a:rPr>
              <a:t>, for he who comes to God must believe that He is and </a:t>
            </a:r>
            <a:r>
              <a:rPr lang="en-US" b="0" i="1" dirty="0">
                <a:solidFill>
                  <a:srgbClr val="000000"/>
                </a:solidFill>
                <a:effectLst/>
                <a:latin typeface="system-ui"/>
              </a:rPr>
              <a:t>that</a:t>
            </a:r>
            <a:r>
              <a:rPr lang="en-US" b="0" i="0" dirty="0">
                <a:solidFill>
                  <a:srgbClr val="000000"/>
                </a:solidFill>
                <a:effectLst/>
                <a:latin typeface="system-ui"/>
              </a:rPr>
              <a:t> He is a rewarder of those who seek Him.</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Acts 17:30-31 </a:t>
            </a:r>
            <a:r>
              <a:rPr lang="en-US" b="0" i="0" dirty="0">
                <a:solidFill>
                  <a:srgbClr val="000000"/>
                </a:solidFill>
                <a:effectLst/>
                <a:latin typeface="system-ui"/>
              </a:rPr>
              <a:t>Therefore having overlooked the times of ignorance, God is now declaring to men that all </a:t>
            </a:r>
            <a:r>
              <a:rPr lang="en-US" b="0" i="1" dirty="0">
                <a:solidFill>
                  <a:srgbClr val="000000"/>
                </a:solidFill>
                <a:effectLst/>
                <a:latin typeface="system-ui"/>
              </a:rPr>
              <a:t>people</a:t>
            </a:r>
            <a:r>
              <a:rPr lang="en-US" b="0" i="0" dirty="0">
                <a:solidFill>
                  <a:srgbClr val="000000"/>
                </a:solidFill>
                <a:effectLst/>
                <a:latin typeface="system-ui"/>
              </a:rPr>
              <a:t> everywhere should repent, </a:t>
            </a:r>
            <a:r>
              <a:rPr lang="en-US" b="1" i="0" baseline="30000" dirty="0">
                <a:solidFill>
                  <a:srgbClr val="000000"/>
                </a:solidFill>
                <a:effectLst/>
                <a:latin typeface="system-ui"/>
              </a:rPr>
              <a:t>31 </a:t>
            </a:r>
            <a:r>
              <a:rPr lang="en-US" b="0" i="0" dirty="0">
                <a:solidFill>
                  <a:srgbClr val="000000"/>
                </a:solidFill>
                <a:effectLst/>
                <a:latin typeface="system-ui"/>
              </a:rPr>
              <a:t>because He has fixed a day in which He will judge the world in righteousness through a Man whom He has appointed, having furnished proof to all men by raising Him from the dead.”</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Luke 13:3 </a:t>
            </a:r>
            <a:r>
              <a:rPr lang="en-US" b="0" i="0" dirty="0">
                <a:solidFill>
                  <a:srgbClr val="000000"/>
                </a:solidFill>
                <a:effectLst/>
                <a:latin typeface="system-ui"/>
              </a:rPr>
              <a:t>I tell you, no, but unless you repent, you will all likewise perish. </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Matthew 10:32-33 </a:t>
            </a:r>
            <a:r>
              <a:rPr lang="en-US" b="0" i="0" dirty="0">
                <a:solidFill>
                  <a:srgbClr val="000000"/>
                </a:solidFill>
                <a:effectLst/>
                <a:latin typeface="system-ui"/>
              </a:rPr>
              <a:t>“Therefore everyone who confesses Me before men, I will also confess him before My Father who is in heaven. </a:t>
            </a:r>
            <a:r>
              <a:rPr lang="en-US" b="1" i="0" baseline="30000" dirty="0">
                <a:solidFill>
                  <a:srgbClr val="000000"/>
                </a:solidFill>
                <a:effectLst/>
                <a:latin typeface="system-ui"/>
              </a:rPr>
              <a:t>33 </a:t>
            </a:r>
            <a:r>
              <a:rPr lang="en-US" b="0" i="0" dirty="0">
                <a:solidFill>
                  <a:srgbClr val="000000"/>
                </a:solidFill>
                <a:effectLst/>
                <a:latin typeface="system-ui"/>
              </a:rPr>
              <a:t>But whoever denies Me before men, I will also deny him before My Father who is in heaven.</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Romans 10:9-10 </a:t>
            </a:r>
            <a:r>
              <a:rPr lang="en-US" b="0" i="0" dirty="0">
                <a:solidFill>
                  <a:srgbClr val="000000"/>
                </a:solidFill>
                <a:effectLst/>
                <a:latin typeface="system-ui"/>
              </a:rPr>
              <a:t>that if you confess with your mouth Jesus </a:t>
            </a:r>
            <a:r>
              <a:rPr lang="en-US" b="0" i="1" dirty="0">
                <a:solidFill>
                  <a:srgbClr val="000000"/>
                </a:solidFill>
                <a:effectLst/>
                <a:latin typeface="system-ui"/>
              </a:rPr>
              <a:t>as</a:t>
            </a:r>
            <a:r>
              <a:rPr lang="en-US" b="0" i="0" dirty="0">
                <a:solidFill>
                  <a:srgbClr val="000000"/>
                </a:solidFill>
                <a:effectLst/>
                <a:latin typeface="system-ui"/>
              </a:rPr>
              <a:t> Lord, and believe in your heart that God raised Him from the dead, you will be saved; </a:t>
            </a:r>
            <a:r>
              <a:rPr lang="en-US" b="1" i="0" baseline="30000" dirty="0">
                <a:solidFill>
                  <a:srgbClr val="000000"/>
                </a:solidFill>
                <a:effectLst/>
                <a:latin typeface="system-ui"/>
              </a:rPr>
              <a:t>10 </a:t>
            </a:r>
            <a:r>
              <a:rPr lang="en-US" b="0" i="0" dirty="0">
                <a:solidFill>
                  <a:srgbClr val="000000"/>
                </a:solidFill>
                <a:effectLst/>
                <a:latin typeface="system-ui"/>
              </a:rPr>
              <a:t>for with the heart a person believes, resulting in righteousness, and with the mouth he confesses, resulting in salvation. </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Acts 2:38 </a:t>
            </a:r>
            <a:r>
              <a:rPr lang="en-US" b="0" i="0" dirty="0">
                <a:solidFill>
                  <a:srgbClr val="000000"/>
                </a:solidFill>
                <a:effectLst/>
                <a:latin typeface="system-ui"/>
              </a:rPr>
              <a:t>Peter </a:t>
            </a:r>
            <a:r>
              <a:rPr lang="en-US" b="0" i="1" dirty="0">
                <a:solidFill>
                  <a:srgbClr val="000000"/>
                </a:solidFill>
                <a:effectLst/>
                <a:latin typeface="system-ui"/>
              </a:rPr>
              <a:t>said</a:t>
            </a:r>
            <a:r>
              <a:rPr lang="en-US" b="0" i="0" dirty="0">
                <a:solidFill>
                  <a:srgbClr val="000000"/>
                </a:solidFill>
                <a:effectLst/>
                <a:latin typeface="system-ui"/>
              </a:rPr>
              <a:t> to them, “Repent, and each of you be baptized in the name of Jesus Christ for the forgiveness of your sins; and you will receive the gift of the Holy Spirit. </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Mark 16:16 </a:t>
            </a:r>
            <a:r>
              <a:rPr lang="en-US" b="0" i="0" dirty="0">
                <a:solidFill>
                  <a:srgbClr val="000000"/>
                </a:solidFill>
                <a:effectLst/>
                <a:latin typeface="system-ui"/>
              </a:rPr>
              <a:t>He who has believed and has been baptized shall be saved; but he who has disbelieved shall be condemned.</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Hebrews 5:9 </a:t>
            </a:r>
            <a:r>
              <a:rPr lang="en-US" b="0" i="0" dirty="0">
                <a:solidFill>
                  <a:srgbClr val="000000"/>
                </a:solidFill>
                <a:effectLst/>
                <a:latin typeface="system-ui"/>
              </a:rPr>
              <a:t>And having been made perfect, He became to all those who obey Him the source of eternal salvation…</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1 Corinthians 15:58 </a:t>
            </a:r>
            <a:r>
              <a:rPr lang="en-US" b="0" i="0" dirty="0">
                <a:solidFill>
                  <a:srgbClr val="000000"/>
                </a:solidFill>
                <a:effectLst/>
                <a:latin typeface="system-ui"/>
              </a:rPr>
              <a:t>Therefore, my beloved brethren, be steadfast, immovable, always abounding in the work of the Lord, knowing that your toil is not </a:t>
            </a:r>
            <a:r>
              <a:rPr lang="en-US" b="0" i="1" dirty="0">
                <a:solidFill>
                  <a:srgbClr val="000000"/>
                </a:solidFill>
                <a:effectLst/>
                <a:latin typeface="system-ui"/>
              </a:rPr>
              <a:t>in</a:t>
            </a:r>
            <a:r>
              <a:rPr lang="en-US" b="0" i="0" dirty="0">
                <a:solidFill>
                  <a:srgbClr val="000000"/>
                </a:solidFill>
                <a:effectLst/>
                <a:latin typeface="system-ui"/>
              </a:rPr>
              <a:t> vain in the Lord.</a:t>
            </a:r>
            <a:endParaRPr lang="en-US" dirty="0"/>
          </a:p>
        </p:txBody>
      </p:sp>
      <p:sp>
        <p:nvSpPr>
          <p:cNvPr id="4" name="Date Placeholder 3"/>
          <p:cNvSpPr>
            <a:spLocks noGrp="1"/>
          </p:cNvSpPr>
          <p:nvPr>
            <p:ph type="dt" idx="1"/>
          </p:nvPr>
        </p:nvSpPr>
        <p:spPr/>
        <p:txBody>
          <a:bodyPr/>
          <a:lstStyle/>
          <a:p>
            <a:pPr>
              <a:defRPr/>
            </a:pPr>
            <a:r>
              <a:rPr lang="en-US"/>
              <a:t>8/16/2009 am</a:t>
            </a:r>
          </a:p>
        </p:txBody>
      </p:sp>
      <p:sp>
        <p:nvSpPr>
          <p:cNvPr id="5" name="Slide Number Placeholder 4"/>
          <p:cNvSpPr>
            <a:spLocks noGrp="1"/>
          </p:cNvSpPr>
          <p:nvPr>
            <p:ph type="sldNum" sz="quarter" idx="5"/>
          </p:nvPr>
        </p:nvSpPr>
        <p:spPr/>
        <p:txBody>
          <a:bodyPr/>
          <a:lstStyle/>
          <a:p>
            <a:fld id="{601CA7E3-025E-4CA2-958C-919601DAC674}" type="slidenum">
              <a:rPr lang="en-US" altLang="en-US" smtClean="0"/>
              <a:pPr/>
              <a:t>31</a:t>
            </a:fld>
            <a:endParaRPr lang="en-US" altLang="en-US"/>
          </a:p>
        </p:txBody>
      </p:sp>
    </p:spTree>
    <p:extLst>
      <p:ext uri="{BB962C8B-B14F-4D97-AF65-F5344CB8AC3E}">
        <p14:creationId xmlns:p14="http://schemas.microsoft.com/office/powerpoint/2010/main" val="14150044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6E993-3FDD-6D43-694D-E5809D6F22E0}"/>
            </a:ext>
          </a:extLst>
        </p:cNvPr>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B63BEB51-A53F-2C23-703B-7EE08F68BA12}"/>
              </a:ext>
            </a:extLst>
          </p:cNvPr>
          <p:cNvSpPr>
            <a:spLocks noGrp="1" noRot="1" noChangeAspect="1" noTextEdit="1"/>
          </p:cNvSpPr>
          <p:nvPr>
            <p:ph type="sldImg"/>
          </p:nvPr>
        </p:nvSpPr>
        <p:spPr>
          <a:ln/>
        </p:spPr>
      </p:sp>
      <p:sp>
        <p:nvSpPr>
          <p:cNvPr id="22531" name="Notes Placeholder 2">
            <a:extLst>
              <a:ext uri="{FF2B5EF4-FFF2-40B4-BE49-F238E27FC236}">
                <a16:creationId xmlns:a16="http://schemas.microsoft.com/office/drawing/2014/main" id="{40376F70-9366-E39F-9DB6-12A2E646C29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22532" name="Slide Number Placeholder 3">
            <a:extLst>
              <a:ext uri="{FF2B5EF4-FFF2-40B4-BE49-F238E27FC236}">
                <a16:creationId xmlns:a16="http://schemas.microsoft.com/office/drawing/2014/main" id="{E76351CE-8A4F-513F-5DF9-54D13CCDA6D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61265" indent="-292794" eaLnBrk="0" hangingPunct="0">
              <a:defRPr>
                <a:solidFill>
                  <a:schemeClr val="tx1"/>
                </a:solidFill>
                <a:latin typeface="Arial" panose="020B0604020202020204" pitchFamily="34" charset="0"/>
              </a:defRPr>
            </a:lvl2pPr>
            <a:lvl3pPr marL="1171177" indent="-234235" eaLnBrk="0" hangingPunct="0">
              <a:defRPr>
                <a:solidFill>
                  <a:schemeClr val="tx1"/>
                </a:solidFill>
                <a:latin typeface="Arial" panose="020B0604020202020204" pitchFamily="34" charset="0"/>
              </a:defRPr>
            </a:lvl3pPr>
            <a:lvl4pPr marL="1639647" indent="-234235" eaLnBrk="0" hangingPunct="0">
              <a:defRPr>
                <a:solidFill>
                  <a:schemeClr val="tx1"/>
                </a:solidFill>
                <a:latin typeface="Arial" panose="020B0604020202020204" pitchFamily="34" charset="0"/>
              </a:defRPr>
            </a:lvl4pPr>
            <a:lvl5pPr marL="2108118" indent="-234235" eaLnBrk="0" hangingPunct="0">
              <a:defRPr>
                <a:solidFill>
                  <a:schemeClr val="tx1"/>
                </a:solidFill>
                <a:latin typeface="Arial" panose="020B0604020202020204" pitchFamily="34" charset="0"/>
              </a:defRPr>
            </a:lvl5pPr>
            <a:lvl6pPr marL="2576589" indent="-234235" eaLnBrk="0" fontAlgn="base" hangingPunct="0">
              <a:spcBef>
                <a:spcPct val="0"/>
              </a:spcBef>
              <a:spcAft>
                <a:spcPct val="0"/>
              </a:spcAft>
              <a:defRPr>
                <a:solidFill>
                  <a:schemeClr val="tx1"/>
                </a:solidFill>
                <a:latin typeface="Arial" panose="020B0604020202020204" pitchFamily="34" charset="0"/>
              </a:defRPr>
            </a:lvl6pPr>
            <a:lvl7pPr marL="3045060" indent="-234235" eaLnBrk="0" fontAlgn="base" hangingPunct="0">
              <a:spcBef>
                <a:spcPct val="0"/>
              </a:spcBef>
              <a:spcAft>
                <a:spcPct val="0"/>
              </a:spcAft>
              <a:defRPr>
                <a:solidFill>
                  <a:schemeClr val="tx1"/>
                </a:solidFill>
                <a:latin typeface="Arial" panose="020B0604020202020204" pitchFamily="34" charset="0"/>
              </a:defRPr>
            </a:lvl7pPr>
            <a:lvl8pPr marL="3513531" indent="-234235" eaLnBrk="0" fontAlgn="base" hangingPunct="0">
              <a:spcBef>
                <a:spcPct val="0"/>
              </a:spcBef>
              <a:spcAft>
                <a:spcPct val="0"/>
              </a:spcAft>
              <a:defRPr>
                <a:solidFill>
                  <a:schemeClr val="tx1"/>
                </a:solidFill>
                <a:latin typeface="Arial" panose="020B0604020202020204" pitchFamily="34" charset="0"/>
              </a:defRPr>
            </a:lvl8pPr>
            <a:lvl9pPr marL="3982002" indent="-234235"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0E3B61E-F00E-4CD6-A18A-3686C4DE3905}" type="slidenum">
              <a:rPr lang="en-US" altLang="en-US"/>
              <a:pPr eaLnBrk="1" hangingPunct="1"/>
              <a:t>2</a:t>
            </a:fld>
            <a:endParaRPr lang="en-US" altLang="en-US"/>
          </a:p>
        </p:txBody>
      </p:sp>
      <p:sp>
        <p:nvSpPr>
          <p:cNvPr id="22533" name="Date Placeholder 4">
            <a:extLst>
              <a:ext uri="{FF2B5EF4-FFF2-40B4-BE49-F238E27FC236}">
                <a16:creationId xmlns:a16="http://schemas.microsoft.com/office/drawing/2014/main" id="{06FDA442-0116-AAFD-38E3-3F9664F50719}"/>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61265" indent="-292794" eaLnBrk="0" hangingPunct="0">
              <a:defRPr>
                <a:solidFill>
                  <a:schemeClr val="tx1"/>
                </a:solidFill>
                <a:latin typeface="Arial" panose="020B0604020202020204" pitchFamily="34" charset="0"/>
              </a:defRPr>
            </a:lvl2pPr>
            <a:lvl3pPr marL="1171177" indent="-234235" eaLnBrk="0" hangingPunct="0">
              <a:defRPr>
                <a:solidFill>
                  <a:schemeClr val="tx1"/>
                </a:solidFill>
                <a:latin typeface="Arial" panose="020B0604020202020204" pitchFamily="34" charset="0"/>
              </a:defRPr>
            </a:lvl3pPr>
            <a:lvl4pPr marL="1639647" indent="-234235" eaLnBrk="0" hangingPunct="0">
              <a:defRPr>
                <a:solidFill>
                  <a:schemeClr val="tx1"/>
                </a:solidFill>
                <a:latin typeface="Arial" panose="020B0604020202020204" pitchFamily="34" charset="0"/>
              </a:defRPr>
            </a:lvl4pPr>
            <a:lvl5pPr marL="2108118" indent="-234235" eaLnBrk="0" hangingPunct="0">
              <a:defRPr>
                <a:solidFill>
                  <a:schemeClr val="tx1"/>
                </a:solidFill>
                <a:latin typeface="Arial" panose="020B0604020202020204" pitchFamily="34" charset="0"/>
              </a:defRPr>
            </a:lvl5pPr>
            <a:lvl6pPr marL="2576589" indent="-234235" eaLnBrk="0" fontAlgn="base" hangingPunct="0">
              <a:spcBef>
                <a:spcPct val="0"/>
              </a:spcBef>
              <a:spcAft>
                <a:spcPct val="0"/>
              </a:spcAft>
              <a:defRPr>
                <a:solidFill>
                  <a:schemeClr val="tx1"/>
                </a:solidFill>
                <a:latin typeface="Arial" panose="020B0604020202020204" pitchFamily="34" charset="0"/>
              </a:defRPr>
            </a:lvl6pPr>
            <a:lvl7pPr marL="3045060" indent="-234235" eaLnBrk="0" fontAlgn="base" hangingPunct="0">
              <a:spcBef>
                <a:spcPct val="0"/>
              </a:spcBef>
              <a:spcAft>
                <a:spcPct val="0"/>
              </a:spcAft>
              <a:defRPr>
                <a:solidFill>
                  <a:schemeClr val="tx1"/>
                </a:solidFill>
                <a:latin typeface="Arial" panose="020B0604020202020204" pitchFamily="34" charset="0"/>
              </a:defRPr>
            </a:lvl7pPr>
            <a:lvl8pPr marL="3513531" indent="-234235" eaLnBrk="0" fontAlgn="base" hangingPunct="0">
              <a:spcBef>
                <a:spcPct val="0"/>
              </a:spcBef>
              <a:spcAft>
                <a:spcPct val="0"/>
              </a:spcAft>
              <a:defRPr>
                <a:solidFill>
                  <a:schemeClr val="tx1"/>
                </a:solidFill>
                <a:latin typeface="Arial" panose="020B0604020202020204" pitchFamily="34" charset="0"/>
              </a:defRPr>
            </a:lvl8pPr>
            <a:lvl9pPr marL="3982002" indent="-234235"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8/24/2025 am</a:t>
            </a:r>
          </a:p>
        </p:txBody>
      </p:sp>
      <p:sp>
        <p:nvSpPr>
          <p:cNvPr id="3" name="Footer Placeholder 2">
            <a:extLst>
              <a:ext uri="{FF2B5EF4-FFF2-40B4-BE49-F238E27FC236}">
                <a16:creationId xmlns:a16="http://schemas.microsoft.com/office/drawing/2014/main" id="{24CF37BA-5491-782C-D9DD-9B9E7F4E169C}"/>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8226676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Date Placeholder 3"/>
          <p:cNvSpPr>
            <a:spLocks noGrp="1"/>
          </p:cNvSpPr>
          <p:nvPr>
            <p:ph type="dt" idx="1"/>
          </p:nvPr>
        </p:nvSpPr>
        <p:spPr/>
        <p:txBody>
          <a:bodyPr/>
          <a:lstStyle/>
          <a:p>
            <a:pPr>
              <a:defRPr/>
            </a:pPr>
            <a:r>
              <a:rPr lang="en-US"/>
              <a:t>8/24/2025 am</a:t>
            </a:r>
          </a:p>
        </p:txBody>
      </p:sp>
      <p:sp>
        <p:nvSpPr>
          <p:cNvPr id="6" name="Slide Number Placeholder 5"/>
          <p:cNvSpPr>
            <a:spLocks noGrp="1"/>
          </p:cNvSpPr>
          <p:nvPr>
            <p:ph type="sldNum" sz="quarter" idx="5"/>
          </p:nvPr>
        </p:nvSpPr>
        <p:spPr/>
        <p:txBody>
          <a:bodyPr/>
          <a:lstStyle/>
          <a:p>
            <a:fld id="{17942E8C-9D0D-4227-8154-FDE02355A846}" type="slidenum">
              <a:rPr lang="en-US" altLang="en-US" smtClean="0"/>
              <a:pPr/>
              <a:t>10</a:t>
            </a:fld>
            <a:endParaRPr lang="en-US" altLang="en-US"/>
          </a:p>
        </p:txBody>
      </p:sp>
      <p:sp>
        <p:nvSpPr>
          <p:cNvPr id="8" name="Footer Placeholder 7">
            <a:extLst>
              <a:ext uri="{FF2B5EF4-FFF2-40B4-BE49-F238E27FC236}">
                <a16:creationId xmlns:a16="http://schemas.microsoft.com/office/drawing/2014/main" id="{2C3C56F9-C38F-C8AC-C64B-B07992B66027}"/>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27169549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C70AD2-3077-DD79-FE5B-7A939C2B97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FEAF3B-601D-2D0D-5EC0-E6FD7BE545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5ACD38-A08B-9F74-89E0-38FCBF8A360D}"/>
              </a:ext>
            </a:extLst>
          </p:cNvPr>
          <p:cNvSpPr>
            <a:spLocks noGrp="1"/>
          </p:cNvSpPr>
          <p:nvPr>
            <p:ph type="body" idx="1"/>
          </p:nvPr>
        </p:nvSpPr>
        <p:spPr/>
        <p:txBody>
          <a:bodyPr/>
          <a:lstStyle/>
          <a:p>
            <a:endParaRPr lang="en-US" dirty="0"/>
          </a:p>
          <a:p>
            <a:endParaRPr lang="en-US" dirty="0"/>
          </a:p>
        </p:txBody>
      </p:sp>
      <p:sp>
        <p:nvSpPr>
          <p:cNvPr id="4" name="Date Placeholder 3">
            <a:extLst>
              <a:ext uri="{FF2B5EF4-FFF2-40B4-BE49-F238E27FC236}">
                <a16:creationId xmlns:a16="http://schemas.microsoft.com/office/drawing/2014/main" id="{C9F4D644-7308-3C06-2614-8DE213003746}"/>
              </a:ext>
            </a:extLst>
          </p:cNvPr>
          <p:cNvSpPr>
            <a:spLocks noGrp="1"/>
          </p:cNvSpPr>
          <p:nvPr>
            <p:ph type="dt" idx="1"/>
          </p:nvPr>
        </p:nvSpPr>
        <p:spPr/>
        <p:txBody>
          <a:bodyPr/>
          <a:lstStyle/>
          <a:p>
            <a:pPr>
              <a:defRPr/>
            </a:pPr>
            <a:r>
              <a:rPr lang="en-US"/>
              <a:t>8/24/2025 am</a:t>
            </a:r>
          </a:p>
        </p:txBody>
      </p:sp>
      <p:sp>
        <p:nvSpPr>
          <p:cNvPr id="6" name="Slide Number Placeholder 5">
            <a:extLst>
              <a:ext uri="{FF2B5EF4-FFF2-40B4-BE49-F238E27FC236}">
                <a16:creationId xmlns:a16="http://schemas.microsoft.com/office/drawing/2014/main" id="{28BBF28A-D25E-5499-E025-570ABE08CC56}"/>
              </a:ext>
            </a:extLst>
          </p:cNvPr>
          <p:cNvSpPr>
            <a:spLocks noGrp="1"/>
          </p:cNvSpPr>
          <p:nvPr>
            <p:ph type="sldNum" sz="quarter" idx="5"/>
          </p:nvPr>
        </p:nvSpPr>
        <p:spPr/>
        <p:txBody>
          <a:bodyPr/>
          <a:lstStyle/>
          <a:p>
            <a:fld id="{17942E8C-9D0D-4227-8154-FDE02355A846}" type="slidenum">
              <a:rPr lang="en-US" altLang="en-US" smtClean="0"/>
              <a:pPr/>
              <a:t>11</a:t>
            </a:fld>
            <a:endParaRPr lang="en-US" altLang="en-US"/>
          </a:p>
        </p:txBody>
      </p:sp>
      <p:sp>
        <p:nvSpPr>
          <p:cNvPr id="8" name="Footer Placeholder 7">
            <a:extLst>
              <a:ext uri="{FF2B5EF4-FFF2-40B4-BE49-F238E27FC236}">
                <a16:creationId xmlns:a16="http://schemas.microsoft.com/office/drawing/2014/main" id="{FEB2179C-40DF-EF08-CC4D-9AE43CF8805B}"/>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9589930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Genesis 22:1-13 Now it came about after these things, that God tested Abraham, and said to him, “Abraham!” And he said, “Here I am.” </a:t>
            </a:r>
            <a:r>
              <a:rPr lang="en-US" b="1" baseline="30000" dirty="0"/>
              <a:t>2 </a:t>
            </a:r>
            <a:r>
              <a:rPr lang="en-US" dirty="0"/>
              <a:t>He said, “Take now your son, your only son, whom you love, Isaac, and go to the land of Moriah, and offer him there as a burnt offering on one of the mountains of which I will tell you.” </a:t>
            </a:r>
            <a:r>
              <a:rPr lang="en-US" b="1" baseline="30000" dirty="0"/>
              <a:t>3 </a:t>
            </a:r>
            <a:r>
              <a:rPr lang="en-US" dirty="0"/>
              <a:t>So Abraham rose early in the morning and saddled his donkey, and took two of his young men with him and Isaac his son; and he split wood for the burnt offering, and arose and went to the place of which God had told him. </a:t>
            </a:r>
            <a:r>
              <a:rPr lang="en-US" b="1" baseline="30000" dirty="0"/>
              <a:t>4 </a:t>
            </a:r>
            <a:r>
              <a:rPr lang="en-US" dirty="0"/>
              <a:t>On the third day Abraham raised his eyes and saw the place from a distance. </a:t>
            </a:r>
            <a:r>
              <a:rPr lang="en-US" b="1" baseline="30000" dirty="0"/>
              <a:t>5 </a:t>
            </a:r>
            <a:r>
              <a:rPr lang="en-US" dirty="0"/>
              <a:t>Abraham said to his young men, “Stay here with the donkey, and I and the lad will go over there; and we will worship and return to you.” </a:t>
            </a:r>
            <a:r>
              <a:rPr lang="en-US" b="1" baseline="30000" dirty="0"/>
              <a:t>6 </a:t>
            </a:r>
            <a:r>
              <a:rPr lang="en-US" dirty="0"/>
              <a:t>Abraham took the wood of the burnt offering and laid it on Isaac his son, and he took in his hand the fire and the knife. So the two of them walked on together. </a:t>
            </a:r>
            <a:r>
              <a:rPr lang="en-US" b="1" baseline="30000" dirty="0"/>
              <a:t>7 </a:t>
            </a:r>
            <a:r>
              <a:rPr lang="en-US" dirty="0"/>
              <a:t>Isaac spoke to Abraham his father and said, “My father!” And he said, “Here I am, my son.” And he said, “Behold, the fire and the wood, but where is the lamb for the burnt offering?” </a:t>
            </a:r>
            <a:r>
              <a:rPr lang="en-US" b="1" baseline="30000" dirty="0"/>
              <a:t>8 </a:t>
            </a:r>
            <a:r>
              <a:rPr lang="en-US" dirty="0"/>
              <a:t>Abraham said, “God will provide for Himself the lamb for the burnt offering, my son.” So the two of them walked on together. </a:t>
            </a:r>
            <a:r>
              <a:rPr lang="en-US" b="1" baseline="30000" dirty="0"/>
              <a:t>9 </a:t>
            </a:r>
            <a:r>
              <a:rPr lang="en-US" dirty="0"/>
              <a:t>Then they came to the place of which God had told him; and Abraham built the altar there and arranged the wood, and bound his son Isaac and laid him on the altar, on top of the wood. </a:t>
            </a:r>
            <a:r>
              <a:rPr lang="en-US" b="1" baseline="30000" dirty="0"/>
              <a:t>10 </a:t>
            </a:r>
            <a:r>
              <a:rPr lang="en-US" dirty="0"/>
              <a:t>Abraham stretched out his hand and took the knife to slay his son. </a:t>
            </a:r>
            <a:r>
              <a:rPr lang="en-US" b="1" baseline="30000" dirty="0"/>
              <a:t>11 </a:t>
            </a:r>
            <a:r>
              <a:rPr lang="en-US" dirty="0"/>
              <a:t>But the angel of the </a:t>
            </a:r>
            <a:r>
              <a:rPr lang="en-US" cap="small" dirty="0"/>
              <a:t>Lord</a:t>
            </a:r>
            <a:r>
              <a:rPr lang="en-US" dirty="0"/>
              <a:t> called to him from heaven and said, “Abraham, Abraham!” And he said, “Here I am.” </a:t>
            </a:r>
            <a:r>
              <a:rPr lang="en-US" b="1" baseline="30000" dirty="0"/>
              <a:t>12 </a:t>
            </a:r>
            <a:r>
              <a:rPr lang="en-US" dirty="0"/>
              <a:t>He said, “Do not stretch out your hand against the lad, and do nothing to him; for now I know that you fear God, since you have not withheld your son, your only son, from Me.” </a:t>
            </a:r>
            <a:r>
              <a:rPr lang="en-US" b="1" baseline="30000" dirty="0"/>
              <a:t>13 </a:t>
            </a:r>
            <a:r>
              <a:rPr lang="en-US" dirty="0"/>
              <a:t>Then Abraham raised his eyes and looked, and behold, behind </a:t>
            </a:r>
            <a:r>
              <a:rPr lang="en-US" i="1" dirty="0"/>
              <a:t>him</a:t>
            </a:r>
            <a:r>
              <a:rPr lang="en-US" dirty="0"/>
              <a:t> a ram caught in the thicket by his horns; and Abraham went and took the ram and offered him up for a burnt offering in the place of his son.</a:t>
            </a:r>
          </a:p>
          <a:p>
            <a:endParaRPr lang="en-US" dirty="0"/>
          </a:p>
          <a:p>
            <a:r>
              <a:rPr lang="en-US" dirty="0"/>
              <a:t>Hebrews 11:17 By faith Abraham, when he was tested, offered up Isaac, and he who had received the promises was offering up his only begotten </a:t>
            </a:r>
            <a:r>
              <a:rPr lang="en-US" i="1" dirty="0"/>
              <a:t>son</a:t>
            </a:r>
            <a:r>
              <a:rPr lang="en-US" dirty="0"/>
              <a:t>; </a:t>
            </a:r>
          </a:p>
          <a:p>
            <a:endParaRPr lang="en-US" dirty="0"/>
          </a:p>
          <a:p>
            <a:r>
              <a:rPr lang="en-US" dirty="0"/>
              <a:t>James 2:21-22 Was not Abraham our father justified by works when he offered up Isaac his son on the altar? </a:t>
            </a:r>
            <a:r>
              <a:rPr lang="en-US" b="1" baseline="30000" dirty="0"/>
              <a:t>22 </a:t>
            </a:r>
            <a:r>
              <a:rPr lang="en-US" dirty="0"/>
              <a:t>You see that faith was working with his works, and as a result of the works, faith was perfected; </a:t>
            </a:r>
          </a:p>
        </p:txBody>
      </p:sp>
      <p:sp>
        <p:nvSpPr>
          <p:cNvPr id="4" name="Date Placeholder 3"/>
          <p:cNvSpPr>
            <a:spLocks noGrp="1"/>
          </p:cNvSpPr>
          <p:nvPr>
            <p:ph type="dt" idx="1"/>
          </p:nvPr>
        </p:nvSpPr>
        <p:spPr/>
        <p:txBody>
          <a:bodyPr/>
          <a:lstStyle/>
          <a:p>
            <a:pPr>
              <a:defRPr/>
            </a:pPr>
            <a:r>
              <a:rPr lang="en-US"/>
              <a:t>8/24/2025 am</a:t>
            </a:r>
          </a:p>
        </p:txBody>
      </p:sp>
      <p:sp>
        <p:nvSpPr>
          <p:cNvPr id="6" name="Slide Number Placeholder 5"/>
          <p:cNvSpPr>
            <a:spLocks noGrp="1"/>
          </p:cNvSpPr>
          <p:nvPr>
            <p:ph type="sldNum" sz="quarter" idx="5"/>
          </p:nvPr>
        </p:nvSpPr>
        <p:spPr/>
        <p:txBody>
          <a:bodyPr/>
          <a:lstStyle/>
          <a:p>
            <a:fld id="{17942E8C-9D0D-4227-8154-FDE02355A846}" type="slidenum">
              <a:rPr lang="en-US" altLang="en-US" smtClean="0"/>
              <a:pPr/>
              <a:t>12</a:t>
            </a:fld>
            <a:endParaRPr lang="en-US" altLang="en-US"/>
          </a:p>
        </p:txBody>
      </p:sp>
      <p:sp>
        <p:nvSpPr>
          <p:cNvPr id="8" name="Footer Placeholder 7">
            <a:extLst>
              <a:ext uri="{FF2B5EF4-FFF2-40B4-BE49-F238E27FC236}">
                <a16:creationId xmlns:a16="http://schemas.microsoft.com/office/drawing/2014/main" id="{89CD2F11-FAD3-1769-0FEF-03F124BCAD7F}"/>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6432324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Genesis 3:13 Then the </a:t>
            </a:r>
            <a:r>
              <a:rPr lang="en-US" cap="small" dirty="0"/>
              <a:t>Lord</a:t>
            </a:r>
            <a:r>
              <a:rPr lang="en-US" dirty="0"/>
              <a:t> God said to the woman, “What is this you have done?” And the woman said, “The serpent deceived me, and I ate.” </a:t>
            </a:r>
          </a:p>
        </p:txBody>
      </p:sp>
      <p:sp>
        <p:nvSpPr>
          <p:cNvPr id="4" name="Date Placeholder 3"/>
          <p:cNvSpPr>
            <a:spLocks noGrp="1"/>
          </p:cNvSpPr>
          <p:nvPr>
            <p:ph type="dt" idx="1"/>
          </p:nvPr>
        </p:nvSpPr>
        <p:spPr/>
        <p:txBody>
          <a:bodyPr/>
          <a:lstStyle/>
          <a:p>
            <a:pPr>
              <a:defRPr/>
            </a:pPr>
            <a:r>
              <a:rPr lang="en-US"/>
              <a:t>8/24/2025 am</a:t>
            </a:r>
          </a:p>
        </p:txBody>
      </p:sp>
      <p:sp>
        <p:nvSpPr>
          <p:cNvPr id="6" name="Slide Number Placeholder 5"/>
          <p:cNvSpPr>
            <a:spLocks noGrp="1"/>
          </p:cNvSpPr>
          <p:nvPr>
            <p:ph type="sldNum" sz="quarter" idx="5"/>
          </p:nvPr>
        </p:nvSpPr>
        <p:spPr/>
        <p:txBody>
          <a:bodyPr/>
          <a:lstStyle/>
          <a:p>
            <a:fld id="{17942E8C-9D0D-4227-8154-FDE02355A846}" type="slidenum">
              <a:rPr lang="en-US" altLang="en-US" smtClean="0"/>
              <a:pPr/>
              <a:t>13</a:t>
            </a:fld>
            <a:endParaRPr lang="en-US" altLang="en-US"/>
          </a:p>
        </p:txBody>
      </p:sp>
      <p:sp>
        <p:nvSpPr>
          <p:cNvPr id="8" name="Footer Placeholder 7">
            <a:extLst>
              <a:ext uri="{FF2B5EF4-FFF2-40B4-BE49-F238E27FC236}">
                <a16:creationId xmlns:a16="http://schemas.microsoft.com/office/drawing/2014/main" id="{9B4DFB33-6265-6AAC-95CC-63592D928F32}"/>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4510056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John 2:15-17</a:t>
            </a:r>
            <a:r>
              <a:rPr lang="en-US" i="0" dirty="0"/>
              <a:t> </a:t>
            </a:r>
            <a:r>
              <a:rPr lang="en-US" altLang="en-US" i="0" dirty="0">
                <a:latin typeface="Verdana" panose="020B0604030504040204" pitchFamily="34" charset="0"/>
                <a:ea typeface="Verdana" panose="020B0604030504040204" pitchFamily="34" charset="0"/>
              </a:rPr>
              <a:t>“</a:t>
            </a:r>
            <a:r>
              <a:rPr lang="en-US" i="0" dirty="0">
                <a:latin typeface="Verdana" panose="020B0604030504040204" pitchFamily="34" charset="0"/>
                <a:ea typeface="Verdana" panose="020B0604030504040204" pitchFamily="34" charset="0"/>
              </a:rPr>
              <a:t>Do not love the world nor the things in the world. If anyone loves the world, the love of the Father is not in him. For all that is in the world, the lust of the flesh and the lust of the eyes and the boastful pride of life, is not from the Father, but is from the world. The world is passing away, and also its lusts; but the one who does the will of God lives forever.</a:t>
            </a:r>
            <a:r>
              <a:rPr lang="en-US" altLang="en-US" i="0" dirty="0">
                <a:latin typeface="Verdana" panose="020B0604030504040204" pitchFamily="34" charset="0"/>
                <a:ea typeface="Verdana" panose="020B0604030504040204" pitchFamily="34" charset="0"/>
              </a:rPr>
              <a:t>” </a:t>
            </a:r>
            <a:endParaRPr lang="en-US" i="0" dirty="0"/>
          </a:p>
        </p:txBody>
      </p:sp>
      <p:sp>
        <p:nvSpPr>
          <p:cNvPr id="5" name="Date Placeholder 4"/>
          <p:cNvSpPr>
            <a:spLocks noGrp="1"/>
          </p:cNvSpPr>
          <p:nvPr>
            <p:ph type="dt" idx="1"/>
          </p:nvPr>
        </p:nvSpPr>
        <p:spPr/>
        <p:txBody>
          <a:bodyPr/>
          <a:lstStyle/>
          <a:p>
            <a:pPr>
              <a:defRPr/>
            </a:pPr>
            <a:r>
              <a:rPr lang="en-US"/>
              <a:t>8/24/2025 am</a:t>
            </a:r>
          </a:p>
        </p:txBody>
      </p:sp>
      <p:sp>
        <p:nvSpPr>
          <p:cNvPr id="6" name="Footer Placeholder 5"/>
          <p:cNvSpPr>
            <a:spLocks noGrp="1"/>
          </p:cNvSpPr>
          <p:nvPr>
            <p:ph type="ftr" sz="quarter" idx="4"/>
          </p:nvPr>
        </p:nvSpPr>
        <p:spPr/>
        <p:txBody>
          <a:bodyPr/>
          <a:lstStyle/>
          <a:p>
            <a:pPr>
              <a:defRPr/>
            </a:pPr>
            <a:r>
              <a:rPr lang="en-US"/>
              <a:t>Randy Childs</a:t>
            </a:r>
          </a:p>
        </p:txBody>
      </p:sp>
      <p:sp>
        <p:nvSpPr>
          <p:cNvPr id="7" name="Slide Number Placeholder 6"/>
          <p:cNvSpPr>
            <a:spLocks noGrp="1"/>
          </p:cNvSpPr>
          <p:nvPr>
            <p:ph type="sldNum" sz="quarter" idx="5"/>
          </p:nvPr>
        </p:nvSpPr>
        <p:spPr/>
        <p:txBody>
          <a:bodyPr/>
          <a:lstStyle/>
          <a:p>
            <a:fld id="{17942E8C-9D0D-4227-8154-FDE02355A846}" type="slidenum">
              <a:rPr lang="en-US" altLang="en-US" smtClean="0"/>
              <a:pPr/>
              <a:t>18</a:t>
            </a:fld>
            <a:endParaRPr lang="en-US" altLang="en-US"/>
          </a:p>
        </p:txBody>
      </p:sp>
    </p:spTree>
    <p:extLst>
      <p:ext uri="{BB962C8B-B14F-4D97-AF65-F5344CB8AC3E}">
        <p14:creationId xmlns:p14="http://schemas.microsoft.com/office/powerpoint/2010/main" val="40851532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Romans 6:23 For the wages of sin is death, but the free gift of God is eternal life in Christ Jesus our Lord.</a:t>
            </a:r>
          </a:p>
        </p:txBody>
      </p:sp>
      <p:sp>
        <p:nvSpPr>
          <p:cNvPr id="4" name="Date Placeholder 3"/>
          <p:cNvSpPr>
            <a:spLocks noGrp="1"/>
          </p:cNvSpPr>
          <p:nvPr>
            <p:ph type="dt" idx="1"/>
          </p:nvPr>
        </p:nvSpPr>
        <p:spPr/>
        <p:txBody>
          <a:bodyPr/>
          <a:lstStyle/>
          <a:p>
            <a:pPr>
              <a:defRPr/>
            </a:pPr>
            <a:r>
              <a:rPr lang="en-US"/>
              <a:t>8/24/2025 am</a:t>
            </a:r>
          </a:p>
        </p:txBody>
      </p:sp>
      <p:sp>
        <p:nvSpPr>
          <p:cNvPr id="6" name="Slide Number Placeholder 5"/>
          <p:cNvSpPr>
            <a:spLocks noGrp="1"/>
          </p:cNvSpPr>
          <p:nvPr>
            <p:ph type="sldNum" sz="quarter" idx="5"/>
          </p:nvPr>
        </p:nvSpPr>
        <p:spPr/>
        <p:txBody>
          <a:bodyPr/>
          <a:lstStyle/>
          <a:p>
            <a:fld id="{17942E8C-9D0D-4227-8154-FDE02355A846}" type="slidenum">
              <a:rPr lang="en-US" altLang="en-US" smtClean="0"/>
              <a:pPr/>
              <a:t>20</a:t>
            </a:fld>
            <a:endParaRPr lang="en-US" altLang="en-US"/>
          </a:p>
        </p:txBody>
      </p:sp>
      <p:sp>
        <p:nvSpPr>
          <p:cNvPr id="8" name="Footer Placeholder 7">
            <a:extLst>
              <a:ext uri="{FF2B5EF4-FFF2-40B4-BE49-F238E27FC236}">
                <a16:creationId xmlns:a16="http://schemas.microsoft.com/office/drawing/2014/main" id="{69AB77D8-6DB0-AF91-85EA-1A9C2C672B6E}"/>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4114681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Matthew 4:1-11 Then Jesus was led up by the Spirit into the wilderness to be tempted by the devil. </a:t>
            </a:r>
            <a:r>
              <a:rPr lang="en-US" b="1" baseline="30000" dirty="0"/>
              <a:t>2 </a:t>
            </a:r>
            <a:r>
              <a:rPr lang="en-US" dirty="0"/>
              <a:t>And after He had fasted forty days and forty nights, He then became hungry. </a:t>
            </a:r>
            <a:r>
              <a:rPr lang="en-US" b="1" baseline="30000" dirty="0"/>
              <a:t>3 </a:t>
            </a:r>
            <a:r>
              <a:rPr lang="en-US" dirty="0"/>
              <a:t>And the tempter came and said to Him, “If You are the Son of God, command that these stones become bread.” </a:t>
            </a:r>
            <a:r>
              <a:rPr lang="en-US" b="1" baseline="30000" dirty="0"/>
              <a:t>4 </a:t>
            </a:r>
            <a:r>
              <a:rPr lang="en-US" dirty="0"/>
              <a:t>But He answered and said, “It is written, ‘</a:t>
            </a:r>
            <a:r>
              <a:rPr lang="en-US" cap="small" dirty="0"/>
              <a:t>Man shall not live on bread alone, but on every word that proceeds out of the mouth of God</a:t>
            </a:r>
            <a:r>
              <a:rPr lang="en-US" dirty="0"/>
              <a:t>.’”</a:t>
            </a:r>
          </a:p>
          <a:p>
            <a:r>
              <a:rPr lang="en-US" b="1" baseline="30000" dirty="0"/>
              <a:t>5 </a:t>
            </a:r>
            <a:r>
              <a:rPr lang="en-US" dirty="0"/>
              <a:t>Then the devil *took Him into the holy city and had Him stand on the pinnacle of the temple, </a:t>
            </a:r>
            <a:r>
              <a:rPr lang="en-US" b="1" baseline="30000" dirty="0"/>
              <a:t>6 </a:t>
            </a:r>
            <a:r>
              <a:rPr lang="en-US" dirty="0"/>
              <a:t>and *said to Him, “If You are the Son of God, throw Yourself down; for it is written, ‘</a:t>
            </a:r>
            <a:r>
              <a:rPr lang="en-US" cap="small" dirty="0"/>
              <a:t>He will command His angels concerning You</a:t>
            </a:r>
            <a:r>
              <a:rPr lang="en-US" dirty="0"/>
              <a:t>’;</a:t>
            </a:r>
          </a:p>
          <a:p>
            <a:r>
              <a:rPr lang="en-US" dirty="0"/>
              <a:t>And ‘</a:t>
            </a:r>
            <a:r>
              <a:rPr lang="en-US" cap="small" dirty="0"/>
              <a:t>On</a:t>
            </a:r>
            <a:r>
              <a:rPr lang="en-US" dirty="0"/>
              <a:t> </a:t>
            </a:r>
            <a:r>
              <a:rPr lang="en-US" i="1" dirty="0"/>
              <a:t>their</a:t>
            </a:r>
            <a:r>
              <a:rPr lang="en-US" dirty="0"/>
              <a:t> </a:t>
            </a:r>
            <a:r>
              <a:rPr lang="en-US" cap="small" dirty="0"/>
              <a:t>hands they will bear You up</a:t>
            </a:r>
            <a:r>
              <a:rPr lang="en-US" dirty="0"/>
              <a:t>, </a:t>
            </a:r>
            <a:r>
              <a:rPr lang="en-US" cap="small" dirty="0"/>
              <a:t>So that You will not strike Your foot against a stone</a:t>
            </a:r>
            <a:r>
              <a:rPr lang="en-US" dirty="0"/>
              <a:t>.’” </a:t>
            </a:r>
            <a:r>
              <a:rPr lang="en-US" b="1" baseline="30000" dirty="0"/>
              <a:t>7 </a:t>
            </a:r>
            <a:r>
              <a:rPr lang="en-US" dirty="0"/>
              <a:t>Jesus said to him, “On the other hand, it is written, ‘</a:t>
            </a:r>
            <a:r>
              <a:rPr lang="en-US" cap="small" dirty="0"/>
              <a:t>You shall not put the Lord your God to the test</a:t>
            </a:r>
            <a:r>
              <a:rPr lang="en-US" dirty="0"/>
              <a:t>.’” </a:t>
            </a:r>
            <a:r>
              <a:rPr lang="en-US" b="1" baseline="30000" dirty="0"/>
              <a:t>8 </a:t>
            </a:r>
            <a:r>
              <a:rPr lang="en-US" dirty="0"/>
              <a:t>Again, the devil *took Him to a very high mountain and *showed Him all the kingdoms of the world and their glory; </a:t>
            </a:r>
            <a:r>
              <a:rPr lang="en-US" b="1" baseline="30000" dirty="0"/>
              <a:t>9 </a:t>
            </a:r>
            <a:r>
              <a:rPr lang="en-US" dirty="0"/>
              <a:t>and he said to Him, “All these things I will give You, if You fall down and worship me.” </a:t>
            </a:r>
            <a:r>
              <a:rPr lang="en-US" b="1" baseline="30000" dirty="0"/>
              <a:t>10 </a:t>
            </a:r>
            <a:r>
              <a:rPr lang="en-US" dirty="0"/>
              <a:t>Then Jesus *said to him, “Go, Satan! For it is written, ‘</a:t>
            </a:r>
            <a:r>
              <a:rPr lang="en-US" cap="small" dirty="0"/>
              <a:t>You shall worship the Lord your God, and</a:t>
            </a:r>
            <a:r>
              <a:rPr lang="en-US" dirty="0"/>
              <a:t> </a:t>
            </a:r>
            <a:r>
              <a:rPr lang="en-US" cap="small" dirty="0"/>
              <a:t>serve Him only</a:t>
            </a:r>
            <a:r>
              <a:rPr lang="en-US" dirty="0"/>
              <a:t>.’” </a:t>
            </a:r>
            <a:r>
              <a:rPr lang="en-US" b="1" baseline="30000" dirty="0"/>
              <a:t>11 </a:t>
            </a:r>
            <a:r>
              <a:rPr lang="en-US" dirty="0"/>
              <a:t>Then the devil *left Him; and behold, angels came and </a:t>
            </a:r>
            <a:r>
              <a:rPr lang="en-US" i="1" dirty="0"/>
              <a:t>began</a:t>
            </a:r>
            <a:r>
              <a:rPr lang="en-US" dirty="0"/>
              <a:t> to minister to Him.</a:t>
            </a:r>
          </a:p>
          <a:p>
            <a:endParaRPr lang="en-US" dirty="0"/>
          </a:p>
        </p:txBody>
      </p:sp>
      <p:sp>
        <p:nvSpPr>
          <p:cNvPr id="4" name="Date Placeholder 3"/>
          <p:cNvSpPr>
            <a:spLocks noGrp="1"/>
          </p:cNvSpPr>
          <p:nvPr>
            <p:ph type="dt" idx="1"/>
          </p:nvPr>
        </p:nvSpPr>
        <p:spPr/>
        <p:txBody>
          <a:bodyPr/>
          <a:lstStyle/>
          <a:p>
            <a:pPr>
              <a:defRPr/>
            </a:pPr>
            <a:r>
              <a:rPr lang="en-US"/>
              <a:t>8/24/2025 am</a:t>
            </a:r>
          </a:p>
        </p:txBody>
      </p:sp>
      <p:sp>
        <p:nvSpPr>
          <p:cNvPr id="6" name="Slide Number Placeholder 5"/>
          <p:cNvSpPr>
            <a:spLocks noGrp="1"/>
          </p:cNvSpPr>
          <p:nvPr>
            <p:ph type="sldNum" sz="quarter" idx="5"/>
          </p:nvPr>
        </p:nvSpPr>
        <p:spPr/>
        <p:txBody>
          <a:bodyPr/>
          <a:lstStyle/>
          <a:p>
            <a:fld id="{17942E8C-9D0D-4227-8154-FDE02355A846}" type="slidenum">
              <a:rPr lang="en-US" altLang="en-US" smtClean="0"/>
              <a:pPr/>
              <a:t>21</a:t>
            </a:fld>
            <a:endParaRPr lang="en-US" altLang="en-US"/>
          </a:p>
        </p:txBody>
      </p:sp>
      <p:sp>
        <p:nvSpPr>
          <p:cNvPr id="8" name="Footer Placeholder 7">
            <a:extLst>
              <a:ext uri="{FF2B5EF4-FFF2-40B4-BE49-F238E27FC236}">
                <a16:creationId xmlns:a16="http://schemas.microsoft.com/office/drawing/2014/main" id="{C21BFF4E-EA72-7F97-3869-D6C5F24A46B0}"/>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26463967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2" name="Rectangle 4">
            <a:extLst>
              <a:ext uri="{FF2B5EF4-FFF2-40B4-BE49-F238E27FC236}">
                <a16:creationId xmlns:a16="http://schemas.microsoft.com/office/drawing/2014/main" id="{AC867278-6CDA-23A6-A130-1C58C933B82C}"/>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BFBD17D4-088C-BD46-4A82-4D082F4BEED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0B4AE76B-A526-768D-71F6-819768B79EF6}"/>
              </a:ext>
            </a:extLst>
          </p:cNvPr>
          <p:cNvSpPr>
            <a:spLocks noGrp="1" noChangeArrowheads="1"/>
          </p:cNvSpPr>
          <p:nvPr>
            <p:ph type="sldNum" sz="quarter" idx="12"/>
          </p:nvPr>
        </p:nvSpPr>
        <p:spPr>
          <a:ln/>
        </p:spPr>
        <p:txBody>
          <a:bodyPr/>
          <a:lstStyle>
            <a:lvl1pPr>
              <a:defRPr/>
            </a:lvl1pPr>
          </a:lstStyle>
          <a:p>
            <a:fld id="{45E71FF5-6A69-4C20-9438-07D86C30F5B9}" type="slidenum">
              <a:rPr lang="en-US" altLang="en-US"/>
              <a:pPr/>
              <a:t>‹#›</a:t>
            </a:fld>
            <a:endParaRPr lang="en-US" altLang="en-US"/>
          </a:p>
        </p:txBody>
      </p:sp>
    </p:spTree>
    <p:extLst>
      <p:ext uri="{BB962C8B-B14F-4D97-AF65-F5344CB8AC3E}">
        <p14:creationId xmlns:p14="http://schemas.microsoft.com/office/powerpoint/2010/main" val="1582983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A77A160-85DC-46E3-9B13-5646783E21B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B9F46A6-F422-51A0-9560-6D605B35ABD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CDE7FBA-7B34-34FC-921B-EA1664B6B664}"/>
              </a:ext>
            </a:extLst>
          </p:cNvPr>
          <p:cNvSpPr>
            <a:spLocks noGrp="1" noChangeArrowheads="1"/>
          </p:cNvSpPr>
          <p:nvPr>
            <p:ph type="sldNum" sz="quarter" idx="12"/>
          </p:nvPr>
        </p:nvSpPr>
        <p:spPr>
          <a:ln/>
        </p:spPr>
        <p:txBody>
          <a:bodyPr/>
          <a:lstStyle>
            <a:lvl1pPr>
              <a:defRPr/>
            </a:lvl1pPr>
          </a:lstStyle>
          <a:p>
            <a:fld id="{AAB512E6-3E8E-426C-AC70-4827DD9AF99B}" type="slidenum">
              <a:rPr lang="en-US" altLang="en-US"/>
              <a:pPr/>
              <a:t>‹#›</a:t>
            </a:fld>
            <a:endParaRPr lang="en-US" altLang="en-US"/>
          </a:p>
        </p:txBody>
      </p:sp>
    </p:spTree>
    <p:extLst>
      <p:ext uri="{BB962C8B-B14F-4D97-AF65-F5344CB8AC3E}">
        <p14:creationId xmlns:p14="http://schemas.microsoft.com/office/powerpoint/2010/main" val="422397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8B6FD4D-6690-4455-8513-99119BA570C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21EDD0A-B210-EB07-951C-663CC2CAF33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0598368-8BE4-BBDA-0CAF-A79200911D17}"/>
              </a:ext>
            </a:extLst>
          </p:cNvPr>
          <p:cNvSpPr>
            <a:spLocks noGrp="1" noChangeArrowheads="1"/>
          </p:cNvSpPr>
          <p:nvPr>
            <p:ph type="sldNum" sz="quarter" idx="12"/>
          </p:nvPr>
        </p:nvSpPr>
        <p:spPr>
          <a:ln/>
        </p:spPr>
        <p:txBody>
          <a:bodyPr/>
          <a:lstStyle>
            <a:lvl1pPr>
              <a:defRPr/>
            </a:lvl1pPr>
          </a:lstStyle>
          <a:p>
            <a:fld id="{6524747B-F298-4B48-B14F-DAE03EC6859B}" type="slidenum">
              <a:rPr lang="en-US" altLang="en-US"/>
              <a:pPr/>
              <a:t>‹#›</a:t>
            </a:fld>
            <a:endParaRPr lang="en-US" altLang="en-US"/>
          </a:p>
        </p:txBody>
      </p:sp>
    </p:spTree>
    <p:extLst>
      <p:ext uri="{BB962C8B-B14F-4D97-AF65-F5344CB8AC3E}">
        <p14:creationId xmlns:p14="http://schemas.microsoft.com/office/powerpoint/2010/main" val="395971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810707D-1B51-1DD0-AB58-FC65BA4630C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24FFA2E-95AD-188D-6265-D65BE0F15F4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EED641C-EE5B-12DF-6B12-FC445F71B302}"/>
              </a:ext>
            </a:extLst>
          </p:cNvPr>
          <p:cNvSpPr>
            <a:spLocks noGrp="1" noChangeArrowheads="1"/>
          </p:cNvSpPr>
          <p:nvPr>
            <p:ph type="sldNum" sz="quarter" idx="12"/>
          </p:nvPr>
        </p:nvSpPr>
        <p:spPr>
          <a:ln/>
        </p:spPr>
        <p:txBody>
          <a:bodyPr/>
          <a:lstStyle>
            <a:lvl1pPr>
              <a:defRPr/>
            </a:lvl1pPr>
          </a:lstStyle>
          <a:p>
            <a:fld id="{C707AD03-BF0C-4AD1-BFEB-72678B17ADA8}" type="slidenum">
              <a:rPr lang="en-US" altLang="en-US"/>
              <a:pPr/>
              <a:t>‹#›</a:t>
            </a:fld>
            <a:endParaRPr lang="en-US" altLang="en-US"/>
          </a:p>
        </p:txBody>
      </p:sp>
    </p:spTree>
    <p:extLst>
      <p:ext uri="{BB962C8B-B14F-4D97-AF65-F5344CB8AC3E}">
        <p14:creationId xmlns:p14="http://schemas.microsoft.com/office/powerpoint/2010/main" val="1120540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BFB0349-A2DE-2CC3-BB9C-649451D6683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55740F5-29F5-6A65-C095-C4F79274C23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CA8CE4F-A334-D057-1C8A-087D54A985CA}"/>
              </a:ext>
            </a:extLst>
          </p:cNvPr>
          <p:cNvSpPr>
            <a:spLocks noGrp="1" noChangeArrowheads="1"/>
          </p:cNvSpPr>
          <p:nvPr>
            <p:ph type="sldNum" sz="quarter" idx="12"/>
          </p:nvPr>
        </p:nvSpPr>
        <p:spPr>
          <a:ln/>
        </p:spPr>
        <p:txBody>
          <a:bodyPr/>
          <a:lstStyle>
            <a:lvl1pPr>
              <a:defRPr/>
            </a:lvl1pPr>
          </a:lstStyle>
          <a:p>
            <a:fld id="{6FBF2D51-E6B4-4A2A-90CF-2FEACB56B728}" type="slidenum">
              <a:rPr lang="en-US" altLang="en-US"/>
              <a:pPr/>
              <a:t>‹#›</a:t>
            </a:fld>
            <a:endParaRPr lang="en-US" altLang="en-US"/>
          </a:p>
        </p:txBody>
      </p:sp>
    </p:spTree>
    <p:extLst>
      <p:ext uri="{BB962C8B-B14F-4D97-AF65-F5344CB8AC3E}">
        <p14:creationId xmlns:p14="http://schemas.microsoft.com/office/powerpoint/2010/main" val="2661078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15A27BB4-1159-C5EF-1402-2514BE583BA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631647C-81E3-9810-E5BF-3C55B8206A8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7CFA40F3-A1E6-06E1-A9B2-CA01B7368D79}"/>
              </a:ext>
            </a:extLst>
          </p:cNvPr>
          <p:cNvSpPr>
            <a:spLocks noGrp="1" noChangeArrowheads="1"/>
          </p:cNvSpPr>
          <p:nvPr>
            <p:ph type="sldNum" sz="quarter" idx="12"/>
          </p:nvPr>
        </p:nvSpPr>
        <p:spPr>
          <a:ln/>
        </p:spPr>
        <p:txBody>
          <a:bodyPr/>
          <a:lstStyle>
            <a:lvl1pPr>
              <a:defRPr/>
            </a:lvl1pPr>
          </a:lstStyle>
          <a:p>
            <a:fld id="{91522DAD-720C-45EF-9260-E2DD66626BF3}" type="slidenum">
              <a:rPr lang="en-US" altLang="en-US"/>
              <a:pPr/>
              <a:t>‹#›</a:t>
            </a:fld>
            <a:endParaRPr lang="en-US" altLang="en-US"/>
          </a:p>
        </p:txBody>
      </p:sp>
    </p:spTree>
    <p:extLst>
      <p:ext uri="{BB962C8B-B14F-4D97-AF65-F5344CB8AC3E}">
        <p14:creationId xmlns:p14="http://schemas.microsoft.com/office/powerpoint/2010/main" val="2731840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FB214895-0C15-FAB9-3196-DF1AED87C44E}"/>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6E38EBBF-D37E-C23A-0349-94BD9E43383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30716ED6-B67A-9B6A-DF92-60DB49E12511}"/>
              </a:ext>
            </a:extLst>
          </p:cNvPr>
          <p:cNvSpPr>
            <a:spLocks noGrp="1" noChangeArrowheads="1"/>
          </p:cNvSpPr>
          <p:nvPr>
            <p:ph type="sldNum" sz="quarter" idx="12"/>
          </p:nvPr>
        </p:nvSpPr>
        <p:spPr>
          <a:ln/>
        </p:spPr>
        <p:txBody>
          <a:bodyPr/>
          <a:lstStyle>
            <a:lvl1pPr>
              <a:defRPr/>
            </a:lvl1pPr>
          </a:lstStyle>
          <a:p>
            <a:fld id="{6E431B95-F439-4115-A287-4C902D19CA07}" type="slidenum">
              <a:rPr lang="en-US" altLang="en-US"/>
              <a:pPr/>
              <a:t>‹#›</a:t>
            </a:fld>
            <a:endParaRPr lang="en-US" altLang="en-US"/>
          </a:p>
        </p:txBody>
      </p:sp>
    </p:spTree>
    <p:extLst>
      <p:ext uri="{BB962C8B-B14F-4D97-AF65-F5344CB8AC3E}">
        <p14:creationId xmlns:p14="http://schemas.microsoft.com/office/powerpoint/2010/main" val="119616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D04AA947-BBA9-D3FF-95C6-2BE468BE4EE7}"/>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9B9338AB-C93E-1796-B103-714AC74D4C1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C5E904B0-38CD-749B-B149-F3613F6E7803}"/>
              </a:ext>
            </a:extLst>
          </p:cNvPr>
          <p:cNvSpPr>
            <a:spLocks noGrp="1" noChangeArrowheads="1"/>
          </p:cNvSpPr>
          <p:nvPr>
            <p:ph type="sldNum" sz="quarter" idx="12"/>
          </p:nvPr>
        </p:nvSpPr>
        <p:spPr>
          <a:ln/>
        </p:spPr>
        <p:txBody>
          <a:bodyPr/>
          <a:lstStyle>
            <a:lvl1pPr>
              <a:defRPr/>
            </a:lvl1pPr>
          </a:lstStyle>
          <a:p>
            <a:fld id="{EE6601FF-223B-4534-956F-9E67B2DCA63D}" type="slidenum">
              <a:rPr lang="en-US" altLang="en-US"/>
              <a:pPr/>
              <a:t>‹#›</a:t>
            </a:fld>
            <a:endParaRPr lang="en-US" altLang="en-US"/>
          </a:p>
        </p:txBody>
      </p:sp>
    </p:spTree>
    <p:extLst>
      <p:ext uri="{BB962C8B-B14F-4D97-AF65-F5344CB8AC3E}">
        <p14:creationId xmlns:p14="http://schemas.microsoft.com/office/powerpoint/2010/main" val="3423812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0FBD66C3-2D16-EA32-D936-749F8A142BC2}"/>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A55E5F5E-B6A0-9F84-52BC-33B9AB96DCC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540AB185-E679-4AA6-63F1-550CD0AF772F}"/>
              </a:ext>
            </a:extLst>
          </p:cNvPr>
          <p:cNvSpPr>
            <a:spLocks noGrp="1" noChangeArrowheads="1"/>
          </p:cNvSpPr>
          <p:nvPr>
            <p:ph type="sldNum" sz="quarter" idx="12"/>
          </p:nvPr>
        </p:nvSpPr>
        <p:spPr>
          <a:ln/>
        </p:spPr>
        <p:txBody>
          <a:bodyPr/>
          <a:lstStyle>
            <a:lvl1pPr>
              <a:defRPr/>
            </a:lvl1pPr>
          </a:lstStyle>
          <a:p>
            <a:fld id="{F117FB99-AB3A-4ED2-9FFF-0B46694FFF87}" type="slidenum">
              <a:rPr lang="en-US" altLang="en-US"/>
              <a:pPr/>
              <a:t>‹#›</a:t>
            </a:fld>
            <a:endParaRPr lang="en-US" altLang="en-US"/>
          </a:p>
        </p:txBody>
      </p:sp>
    </p:spTree>
    <p:extLst>
      <p:ext uri="{BB962C8B-B14F-4D97-AF65-F5344CB8AC3E}">
        <p14:creationId xmlns:p14="http://schemas.microsoft.com/office/powerpoint/2010/main" val="3705519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89475D4-69B9-EB1E-0CAB-F7017E9867B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30593D1D-D8DD-E787-E86E-8BAA5A2F023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1DD4ACFF-6CD9-5F3A-7C98-C769832DA740}"/>
              </a:ext>
            </a:extLst>
          </p:cNvPr>
          <p:cNvSpPr>
            <a:spLocks noGrp="1" noChangeArrowheads="1"/>
          </p:cNvSpPr>
          <p:nvPr>
            <p:ph type="sldNum" sz="quarter" idx="12"/>
          </p:nvPr>
        </p:nvSpPr>
        <p:spPr>
          <a:ln/>
        </p:spPr>
        <p:txBody>
          <a:bodyPr/>
          <a:lstStyle>
            <a:lvl1pPr>
              <a:defRPr/>
            </a:lvl1pPr>
          </a:lstStyle>
          <a:p>
            <a:fld id="{0DF09BFE-D7AD-46BF-B5DD-65D2022D4706}" type="slidenum">
              <a:rPr lang="en-US" altLang="en-US"/>
              <a:pPr/>
              <a:t>‹#›</a:t>
            </a:fld>
            <a:endParaRPr lang="en-US" altLang="en-US"/>
          </a:p>
        </p:txBody>
      </p:sp>
    </p:spTree>
    <p:extLst>
      <p:ext uri="{BB962C8B-B14F-4D97-AF65-F5344CB8AC3E}">
        <p14:creationId xmlns:p14="http://schemas.microsoft.com/office/powerpoint/2010/main" val="3792219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9B160AF-5C63-48A4-78BE-5F8DA5BD457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96BE5514-F012-D94C-27C5-828C679D221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A90586A-AA1D-C834-540D-9706283CBBFE}"/>
              </a:ext>
            </a:extLst>
          </p:cNvPr>
          <p:cNvSpPr>
            <a:spLocks noGrp="1" noChangeArrowheads="1"/>
          </p:cNvSpPr>
          <p:nvPr>
            <p:ph type="sldNum" sz="quarter" idx="12"/>
          </p:nvPr>
        </p:nvSpPr>
        <p:spPr>
          <a:ln/>
        </p:spPr>
        <p:txBody>
          <a:bodyPr/>
          <a:lstStyle>
            <a:lvl1pPr>
              <a:defRPr/>
            </a:lvl1pPr>
          </a:lstStyle>
          <a:p>
            <a:fld id="{7C667A7D-74F6-4325-A0BA-864A294D0669}" type="slidenum">
              <a:rPr lang="en-US" altLang="en-US"/>
              <a:pPr/>
              <a:t>‹#›</a:t>
            </a:fld>
            <a:endParaRPr lang="en-US" altLang="en-US"/>
          </a:p>
        </p:txBody>
      </p:sp>
    </p:spTree>
    <p:extLst>
      <p:ext uri="{BB962C8B-B14F-4D97-AF65-F5344CB8AC3E}">
        <p14:creationId xmlns:p14="http://schemas.microsoft.com/office/powerpoint/2010/main" val="557848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246800D-8274-036F-C942-AE7EE91BCB2D}"/>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BA787561-40F9-F82A-0319-AA7EF49421A6}"/>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612C9E32-A140-AE8E-A348-E140FE42FAA9}"/>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mn-cs"/>
              </a:defRPr>
            </a:lvl1pPr>
          </a:lstStyle>
          <a:p>
            <a:pPr>
              <a:defRPr/>
            </a:pPr>
            <a:endParaRPr lang="en-US"/>
          </a:p>
        </p:txBody>
      </p:sp>
      <p:sp>
        <p:nvSpPr>
          <p:cNvPr id="1029" name="Rectangle 5">
            <a:extLst>
              <a:ext uri="{FF2B5EF4-FFF2-40B4-BE49-F238E27FC236}">
                <a16:creationId xmlns:a16="http://schemas.microsoft.com/office/drawing/2014/main" id="{248F4C7A-A5AA-EF54-7910-AAFAB9F5F0E8}"/>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mn-cs"/>
              </a:defRPr>
            </a:lvl1pPr>
          </a:lstStyle>
          <a:p>
            <a:pPr>
              <a:defRPr/>
            </a:pPr>
            <a:endParaRPr lang="en-US"/>
          </a:p>
        </p:txBody>
      </p:sp>
      <p:sp>
        <p:nvSpPr>
          <p:cNvPr id="1030" name="Rectangle 6">
            <a:extLst>
              <a:ext uri="{FF2B5EF4-FFF2-40B4-BE49-F238E27FC236}">
                <a16:creationId xmlns:a16="http://schemas.microsoft.com/office/drawing/2014/main" id="{BF4A398C-771F-AF1D-52BE-EB8B29309C11}"/>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419B722-6C83-490E-92EC-6E84CBA4AD0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6">
            <a:extLst>
              <a:ext uri="{FF2B5EF4-FFF2-40B4-BE49-F238E27FC236}">
                <a16:creationId xmlns:a16="http://schemas.microsoft.com/office/drawing/2014/main" id="{ABD3C448-157A-266B-9B4D-985F95650178}"/>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A9EF824-4FB5-4703-9D43-C5E4A20376CF}" type="slidenum">
              <a:rPr lang="en-US" altLang="en-US"/>
              <a:pPr eaLnBrk="1" hangingPunct="1"/>
              <a:t>1</a:t>
            </a:fld>
            <a:endParaRPr lang="en-US" altLang="en-US"/>
          </a:p>
        </p:txBody>
      </p:sp>
      <p:sp>
        <p:nvSpPr>
          <p:cNvPr id="2051" name="Rectangle 2">
            <a:extLst>
              <a:ext uri="{FF2B5EF4-FFF2-40B4-BE49-F238E27FC236}">
                <a16:creationId xmlns:a16="http://schemas.microsoft.com/office/drawing/2014/main" id="{87D4BF6A-D17D-F807-922A-08E5DA031767}"/>
              </a:ext>
            </a:extLst>
          </p:cNvPr>
          <p:cNvSpPr>
            <a:spLocks noGrp="1" noChangeArrowheads="1"/>
          </p:cNvSpPr>
          <p:nvPr>
            <p:ph type="ctrTitle"/>
          </p:nvPr>
        </p:nvSpPr>
        <p:spPr/>
        <p:txBody>
          <a:bodyPr/>
          <a:lstStyle/>
          <a:p>
            <a:pPr eaLnBrk="1" hangingPunct="1"/>
            <a:r>
              <a:rPr lang="en-US" altLang="en-US" sz="5400" b="1" i="1" dirty="0"/>
              <a:t>“The Way of Escape”</a:t>
            </a:r>
          </a:p>
        </p:txBody>
      </p:sp>
      <p:sp>
        <p:nvSpPr>
          <p:cNvPr id="2052" name="Rectangle 3">
            <a:extLst>
              <a:ext uri="{FF2B5EF4-FFF2-40B4-BE49-F238E27FC236}">
                <a16:creationId xmlns:a16="http://schemas.microsoft.com/office/drawing/2014/main" id="{F2F2DD63-49C2-A9AC-7837-35492B79325D}"/>
              </a:ext>
            </a:extLst>
          </p:cNvPr>
          <p:cNvSpPr>
            <a:spLocks noGrp="1" noChangeArrowheads="1"/>
          </p:cNvSpPr>
          <p:nvPr>
            <p:ph type="subTitle" idx="1"/>
          </p:nvPr>
        </p:nvSpPr>
        <p:spPr/>
        <p:txBody>
          <a:bodyPr/>
          <a:lstStyle/>
          <a:p>
            <a:pPr eaLnBrk="1" hangingPunct="1"/>
            <a:r>
              <a:rPr lang="en-US" altLang="en-US" sz="4000" b="1" dirty="0">
                <a:solidFill>
                  <a:srgbClr val="FF0000"/>
                </a:solidFill>
              </a:rPr>
              <a:t>Hebrews 2:1-3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3">
            <a:extLst>
              <a:ext uri="{FF2B5EF4-FFF2-40B4-BE49-F238E27FC236}">
                <a16:creationId xmlns:a16="http://schemas.microsoft.com/office/drawing/2014/main" id="{12C8330B-F1FF-4472-5E51-4BF701554AC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379CCF9-B05C-4541-B715-0B30637F8B75}" type="slidenum">
              <a:rPr lang="en-US" altLang="en-US"/>
              <a:pPr eaLnBrk="1" hangingPunct="1"/>
              <a:t>10</a:t>
            </a:fld>
            <a:endParaRPr lang="en-US" altLang="en-US"/>
          </a:p>
        </p:txBody>
      </p:sp>
      <p:sp>
        <p:nvSpPr>
          <p:cNvPr id="32770" name="Rectangle 2">
            <a:extLst>
              <a:ext uri="{FF2B5EF4-FFF2-40B4-BE49-F238E27FC236}">
                <a16:creationId xmlns:a16="http://schemas.microsoft.com/office/drawing/2014/main" id="{BEE0BC1D-CCE7-8582-910F-02EE30E9F58F}"/>
              </a:ext>
            </a:extLst>
          </p:cNvPr>
          <p:cNvSpPr>
            <a:spLocks noGrp="1" noRot="1" noChangeArrowheads="1"/>
          </p:cNvSpPr>
          <p:nvPr>
            <p:ph type="title" idx="4294967295"/>
          </p:nvPr>
        </p:nvSpPr>
        <p:spPr>
          <a:xfrm>
            <a:off x="457200" y="37532"/>
            <a:ext cx="8229600" cy="953068"/>
          </a:xfrm>
        </p:spPr>
        <p:txBody>
          <a:bodyPr/>
          <a:lstStyle/>
          <a:p>
            <a:pPr eaLnBrk="1" hangingPunct="1">
              <a:defRPr/>
            </a:pPr>
            <a:r>
              <a:rPr lang="en-US" b="1" dirty="0">
                <a:effectLst>
                  <a:outerShdw blurRad="38100" dist="38100" dir="2700000" algn="tl">
                    <a:srgbClr val="C0C0C0"/>
                  </a:outerShdw>
                </a:effectLst>
                <a:latin typeface="Verdana" panose="020B0604030504040204" pitchFamily="34" charset="0"/>
                <a:ea typeface="Verdana" panose="020B0604030504040204" pitchFamily="34" charset="0"/>
              </a:rPr>
              <a:t>What is Temptation?</a:t>
            </a:r>
          </a:p>
        </p:txBody>
      </p:sp>
      <p:sp>
        <p:nvSpPr>
          <p:cNvPr id="32771" name="Rectangle 3">
            <a:extLst>
              <a:ext uri="{FF2B5EF4-FFF2-40B4-BE49-F238E27FC236}">
                <a16:creationId xmlns:a16="http://schemas.microsoft.com/office/drawing/2014/main" id="{DEEED4FB-AC52-F88F-A94E-55945426FEBD}"/>
              </a:ext>
            </a:extLst>
          </p:cNvPr>
          <p:cNvSpPr>
            <a:spLocks noGrp="1" noChangeArrowheads="1"/>
          </p:cNvSpPr>
          <p:nvPr>
            <p:ph type="body" idx="4294967295"/>
          </p:nvPr>
        </p:nvSpPr>
        <p:spPr>
          <a:xfrm>
            <a:off x="76200" y="914400"/>
            <a:ext cx="8763000" cy="5638800"/>
          </a:xfrm>
        </p:spPr>
        <p:txBody>
          <a:bodyPr/>
          <a:lstStyle/>
          <a:p>
            <a:pPr marL="812800" indent="-812800" eaLnBrk="1" hangingPunct="1">
              <a:defRPr/>
            </a:pPr>
            <a:r>
              <a:rPr lang="en-US" dirty="0">
                <a:effectLst>
                  <a:outerShdw blurRad="38100" dist="38100" dir="2700000" algn="tl">
                    <a:srgbClr val="C0C0C0"/>
                  </a:outerShdw>
                </a:effectLst>
                <a:latin typeface="Verdana" panose="020B0604030504040204" pitchFamily="34" charset="0"/>
                <a:ea typeface="Verdana" panose="020B0604030504040204" pitchFamily="34" charset="0"/>
              </a:rPr>
              <a:t>It is a trial, a test of one’s faithfulness.</a:t>
            </a:r>
          </a:p>
          <a:p>
            <a:pPr marL="457200" lvl="1" indent="0" algn="ctr" eaLnBrk="1" hangingPunct="1">
              <a:buNone/>
              <a:defRPr/>
            </a:pPr>
            <a:r>
              <a:rPr lang="en-US" i="1" dirty="0">
                <a:effectLst>
                  <a:outerShdw blurRad="38100" dist="38100" dir="2700000" algn="tl">
                    <a:srgbClr val="C0C0C0"/>
                  </a:outerShdw>
                </a:effectLst>
                <a:latin typeface="Verdana" panose="020B0604030504040204" pitchFamily="34" charset="0"/>
                <a:ea typeface="Verdana" panose="020B0604030504040204" pitchFamily="34" charset="0"/>
              </a:rPr>
              <a:t>“Consider it all joy, my brethren, when you encounter various trials …” </a:t>
            </a:r>
            <a:r>
              <a:rPr lang="en-US" b="1" dirty="0">
                <a:solidFill>
                  <a:srgbClr val="FF0000"/>
                </a:solidFill>
                <a:effectLst>
                  <a:outerShdw blurRad="38100" dist="38100" dir="2700000" algn="tl">
                    <a:srgbClr val="C0C0C0"/>
                  </a:outerShdw>
                </a:effectLst>
                <a:latin typeface="Verdana" panose="020B0604030504040204" pitchFamily="34" charset="0"/>
                <a:ea typeface="Verdana" panose="020B0604030504040204" pitchFamily="34" charset="0"/>
              </a:rPr>
              <a:t>(James 1:2)</a:t>
            </a:r>
          </a:p>
          <a:p>
            <a:pPr marL="457200" lvl="1" indent="0" algn="ctr" eaLnBrk="1" hangingPunct="1">
              <a:buNone/>
              <a:defRPr/>
            </a:pPr>
            <a:r>
              <a:rPr lang="en-US" i="1" dirty="0">
                <a:effectLst>
                  <a:outerShdw blurRad="38100" dist="38100" dir="2700000" algn="tl">
                    <a:srgbClr val="C0C0C0"/>
                  </a:outerShdw>
                </a:effectLst>
                <a:latin typeface="Verdana" panose="020B0604030504040204" pitchFamily="34" charset="0"/>
                <a:ea typeface="Verdana" panose="020B0604030504040204" pitchFamily="34" charset="0"/>
              </a:rPr>
              <a:t>“In this you greatly rejoice, even though now for a little while, if necessary, you have been distressed by various trials, so that the proof of your faith, being more precious than gold which is perishable, even though tested by fire, may be found to result in praise and glory and honor at the revelation of Jesus Christ …” </a:t>
            </a:r>
            <a:r>
              <a:rPr lang="en-US" b="1" dirty="0">
                <a:solidFill>
                  <a:srgbClr val="FF0000"/>
                </a:solidFill>
                <a:effectLst>
                  <a:outerShdw blurRad="38100" dist="38100" dir="2700000" algn="tl">
                    <a:srgbClr val="C0C0C0"/>
                  </a:outerShdw>
                </a:effectLst>
                <a:latin typeface="Verdana" panose="020B0604030504040204" pitchFamily="34" charset="0"/>
                <a:ea typeface="Verdana" panose="020B0604030504040204" pitchFamily="34" charset="0"/>
              </a:rPr>
              <a:t>(1 Peter 1:6-7)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 calcmode="lin" valueType="num">
                                      <p:cBhvr additive="base">
                                        <p:cTn id="7" dur="500" fill="hold"/>
                                        <p:tgtEl>
                                          <p:spTgt spid="327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27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2771">
                                            <p:txEl>
                                              <p:pRg st="1" end="1"/>
                                            </p:txEl>
                                          </p:spTgt>
                                        </p:tgtEl>
                                        <p:attrNameLst>
                                          <p:attrName>style.visibility</p:attrName>
                                        </p:attrNameLst>
                                      </p:cBhvr>
                                      <p:to>
                                        <p:strVal val="visible"/>
                                      </p:to>
                                    </p:set>
                                    <p:anim calcmode="lin" valueType="num">
                                      <p:cBhvr additive="base">
                                        <p:cTn id="13" dur="500" fill="hold"/>
                                        <p:tgtEl>
                                          <p:spTgt spid="3277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27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2771">
                                            <p:txEl>
                                              <p:pRg st="2" end="2"/>
                                            </p:txEl>
                                          </p:spTgt>
                                        </p:tgtEl>
                                        <p:attrNameLst>
                                          <p:attrName>style.visibility</p:attrName>
                                        </p:attrNameLst>
                                      </p:cBhvr>
                                      <p:to>
                                        <p:strVal val="visible"/>
                                      </p:to>
                                    </p:set>
                                    <p:anim calcmode="lin" valueType="num">
                                      <p:cBhvr additive="base">
                                        <p:cTn id="19" dur="500" fill="hold"/>
                                        <p:tgtEl>
                                          <p:spTgt spid="3277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277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68819B-FFF8-A1B6-0534-47BFA7F67A75}"/>
            </a:ext>
          </a:extLst>
        </p:cNvPr>
        <p:cNvGrpSpPr/>
        <p:nvPr/>
      </p:nvGrpSpPr>
      <p:grpSpPr>
        <a:xfrm>
          <a:off x="0" y="0"/>
          <a:ext cx="0" cy="0"/>
          <a:chOff x="0" y="0"/>
          <a:chExt cx="0" cy="0"/>
        </a:xfrm>
      </p:grpSpPr>
      <p:sp>
        <p:nvSpPr>
          <p:cNvPr id="6146" name="Slide Number Placeholder 3">
            <a:extLst>
              <a:ext uri="{FF2B5EF4-FFF2-40B4-BE49-F238E27FC236}">
                <a16:creationId xmlns:a16="http://schemas.microsoft.com/office/drawing/2014/main" id="{1491C226-5D4F-4602-4BA7-4CD233BE377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379CCF9-B05C-4541-B715-0B30637F8B75}" type="slidenum">
              <a:rPr lang="en-US" altLang="en-US"/>
              <a:pPr eaLnBrk="1" hangingPunct="1"/>
              <a:t>11</a:t>
            </a:fld>
            <a:endParaRPr lang="en-US" altLang="en-US"/>
          </a:p>
        </p:txBody>
      </p:sp>
      <p:sp>
        <p:nvSpPr>
          <p:cNvPr id="32770" name="Rectangle 2">
            <a:extLst>
              <a:ext uri="{FF2B5EF4-FFF2-40B4-BE49-F238E27FC236}">
                <a16:creationId xmlns:a16="http://schemas.microsoft.com/office/drawing/2014/main" id="{F39B8B79-A91E-8F03-2FD1-CBD12D1B6ACA}"/>
              </a:ext>
            </a:extLst>
          </p:cNvPr>
          <p:cNvSpPr>
            <a:spLocks noGrp="1" noRot="1" noChangeArrowheads="1"/>
          </p:cNvSpPr>
          <p:nvPr>
            <p:ph type="title" idx="4294967295"/>
          </p:nvPr>
        </p:nvSpPr>
        <p:spPr>
          <a:xfrm>
            <a:off x="457200" y="136525"/>
            <a:ext cx="8229600" cy="1143000"/>
          </a:xfrm>
        </p:spPr>
        <p:txBody>
          <a:bodyPr/>
          <a:lstStyle/>
          <a:p>
            <a:pPr eaLnBrk="1" hangingPunct="1">
              <a:defRPr/>
            </a:pPr>
            <a:r>
              <a:rPr lang="en-US" b="1" dirty="0">
                <a:effectLst>
                  <a:outerShdw blurRad="38100" dist="38100" dir="2700000" algn="tl">
                    <a:srgbClr val="C0C0C0"/>
                  </a:outerShdw>
                </a:effectLst>
                <a:latin typeface="Verdana" panose="020B0604030504040204" pitchFamily="34" charset="0"/>
                <a:ea typeface="Verdana" panose="020B0604030504040204" pitchFamily="34" charset="0"/>
              </a:rPr>
              <a:t>What is Temptation?</a:t>
            </a:r>
          </a:p>
        </p:txBody>
      </p:sp>
      <p:sp>
        <p:nvSpPr>
          <p:cNvPr id="32771" name="Rectangle 3">
            <a:extLst>
              <a:ext uri="{FF2B5EF4-FFF2-40B4-BE49-F238E27FC236}">
                <a16:creationId xmlns:a16="http://schemas.microsoft.com/office/drawing/2014/main" id="{5DCD6C39-C730-95DB-27D2-75AAA92F3CD8}"/>
              </a:ext>
            </a:extLst>
          </p:cNvPr>
          <p:cNvSpPr>
            <a:spLocks noGrp="1" noChangeArrowheads="1"/>
          </p:cNvSpPr>
          <p:nvPr>
            <p:ph type="body" idx="4294967295"/>
          </p:nvPr>
        </p:nvSpPr>
        <p:spPr>
          <a:xfrm>
            <a:off x="185057" y="1166018"/>
            <a:ext cx="8534400" cy="5310982"/>
          </a:xfrm>
        </p:spPr>
        <p:txBody>
          <a:bodyPr/>
          <a:lstStyle/>
          <a:p>
            <a:pPr marL="768350" indent="-711200" eaLnBrk="1" hangingPunct="1">
              <a:defRPr/>
            </a:pPr>
            <a:r>
              <a:rPr lang="en-US" sz="3600" dirty="0">
                <a:effectLst>
                  <a:outerShdw blurRad="38100" dist="38100" dir="2700000" algn="tl">
                    <a:srgbClr val="C0C0C0"/>
                  </a:outerShdw>
                </a:effectLst>
                <a:latin typeface="Verdana" panose="020B0604030504040204" pitchFamily="34" charset="0"/>
                <a:ea typeface="Verdana" panose="020B0604030504040204" pitchFamily="34" charset="0"/>
              </a:rPr>
              <a:t>No test without a choice. </a:t>
            </a:r>
          </a:p>
          <a:p>
            <a:pPr marL="457200" lvl="1" indent="0" algn="ctr" eaLnBrk="1" hangingPunct="1">
              <a:buNone/>
              <a:defRPr/>
            </a:pPr>
            <a:r>
              <a:rPr lang="en-US" sz="2600" i="1" dirty="0">
                <a:effectLst>
                  <a:outerShdw blurRad="38100" dist="38100" dir="2700000" algn="tl">
                    <a:srgbClr val="C0C0C0"/>
                  </a:outerShdw>
                </a:effectLst>
                <a:latin typeface="Verdana" panose="020B0604030504040204" pitchFamily="34" charset="0"/>
                <a:ea typeface="Verdana" panose="020B0604030504040204" pitchFamily="34" charset="0"/>
              </a:rPr>
              <a:t>“Do you not know that when you present yourselves to someone as slaves for obedience, you are slaves of the one whom you obey, either of sin resulting in death, or of obedience resulting in righteousness? But thanks be to God that though you were slaves of sin, you became obedient from the heart to that form of teaching to which you were committed, and having been freed from sin, you became slaves of righteousness.”</a:t>
            </a:r>
            <a:br>
              <a:rPr lang="en-US" sz="2600" dirty="0">
                <a:effectLst>
                  <a:outerShdw blurRad="38100" dist="38100" dir="2700000" algn="tl">
                    <a:srgbClr val="C0C0C0"/>
                  </a:outerShdw>
                </a:effectLst>
                <a:latin typeface="Verdana" panose="020B0604030504040204" pitchFamily="34" charset="0"/>
                <a:ea typeface="Verdana" panose="020B0604030504040204" pitchFamily="34" charset="0"/>
              </a:rPr>
            </a:br>
            <a:r>
              <a:rPr lang="en-US" sz="2600" b="1" dirty="0">
                <a:solidFill>
                  <a:srgbClr val="FF0000"/>
                </a:solidFill>
                <a:effectLst>
                  <a:outerShdw blurRad="38100" dist="38100" dir="2700000" algn="tl">
                    <a:srgbClr val="C0C0C0"/>
                  </a:outerShdw>
                </a:effectLst>
                <a:latin typeface="Verdana" panose="020B0604030504040204" pitchFamily="34" charset="0"/>
                <a:ea typeface="Verdana" panose="020B0604030504040204" pitchFamily="34" charset="0"/>
              </a:rPr>
              <a:t>(Romans 6:16-18)</a:t>
            </a:r>
          </a:p>
        </p:txBody>
      </p:sp>
    </p:spTree>
    <p:extLst>
      <p:ext uri="{BB962C8B-B14F-4D97-AF65-F5344CB8AC3E}">
        <p14:creationId xmlns:p14="http://schemas.microsoft.com/office/powerpoint/2010/main" val="4051895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Effect transition="in" filter="fade">
                                      <p:cBhvr>
                                        <p:cTn id="7" dur="1000"/>
                                        <p:tgtEl>
                                          <p:spTgt spid="32771">
                                            <p:txEl>
                                              <p:pRg st="0" end="0"/>
                                            </p:txEl>
                                          </p:spTgt>
                                        </p:tgtEl>
                                      </p:cBhvr>
                                    </p:animEffect>
                                    <p:anim calcmode="lin" valueType="num">
                                      <p:cBhvr>
                                        <p:cTn id="8" dur="1000" fill="hold"/>
                                        <p:tgtEl>
                                          <p:spTgt spid="327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2771">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2771">
                                            <p:txEl>
                                              <p:pRg st="1" end="1"/>
                                            </p:txEl>
                                          </p:spTgt>
                                        </p:tgtEl>
                                        <p:attrNameLst>
                                          <p:attrName>style.visibility</p:attrName>
                                        </p:attrNameLst>
                                      </p:cBhvr>
                                      <p:to>
                                        <p:strVal val="visible"/>
                                      </p:to>
                                    </p:set>
                                    <p:animEffect transition="in" filter="fade">
                                      <p:cBhvr>
                                        <p:cTn id="12" dur="1000"/>
                                        <p:tgtEl>
                                          <p:spTgt spid="32771">
                                            <p:txEl>
                                              <p:pRg st="1" end="1"/>
                                            </p:txEl>
                                          </p:spTgt>
                                        </p:tgtEl>
                                      </p:cBhvr>
                                    </p:animEffect>
                                    <p:anim calcmode="lin" valueType="num">
                                      <p:cBhvr>
                                        <p:cTn id="13" dur="1000" fill="hold"/>
                                        <p:tgtEl>
                                          <p:spTgt spid="32771">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2771">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a:extLst>
              <a:ext uri="{FF2B5EF4-FFF2-40B4-BE49-F238E27FC236}">
                <a16:creationId xmlns:a16="http://schemas.microsoft.com/office/drawing/2014/main" id="{72E4067A-0F20-8AFD-25D2-CB3CEDAC22D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8A4B167-7A9C-4D26-AF65-20A57782268B}" type="slidenum">
              <a:rPr lang="en-US" altLang="en-US"/>
              <a:pPr eaLnBrk="1" hangingPunct="1"/>
              <a:t>12</a:t>
            </a:fld>
            <a:endParaRPr lang="en-US" altLang="en-US"/>
          </a:p>
        </p:txBody>
      </p:sp>
      <p:sp>
        <p:nvSpPr>
          <p:cNvPr id="7171" name="Rectangle 2">
            <a:extLst>
              <a:ext uri="{FF2B5EF4-FFF2-40B4-BE49-F238E27FC236}">
                <a16:creationId xmlns:a16="http://schemas.microsoft.com/office/drawing/2014/main" id="{11913F68-7279-22C9-BB80-151537161D8D}"/>
              </a:ext>
            </a:extLst>
          </p:cNvPr>
          <p:cNvSpPr>
            <a:spLocks noGrp="1" noChangeArrowheads="1"/>
          </p:cNvSpPr>
          <p:nvPr>
            <p:ph type="title"/>
          </p:nvPr>
        </p:nvSpPr>
        <p:spPr>
          <a:xfrm>
            <a:off x="457200" y="338138"/>
            <a:ext cx="8229600" cy="1143000"/>
          </a:xfrm>
        </p:spPr>
        <p:txBody>
          <a:bodyPr/>
          <a:lstStyle/>
          <a:p>
            <a:pPr eaLnBrk="1" hangingPunct="1"/>
            <a:r>
              <a:rPr lang="en-US" altLang="en-US" b="1" dirty="0">
                <a:latin typeface="Verdana" panose="020B0604030504040204" pitchFamily="34" charset="0"/>
                <a:ea typeface="Verdana" panose="020B0604030504040204" pitchFamily="34" charset="0"/>
              </a:rPr>
              <a:t>Temptation Defined</a:t>
            </a:r>
          </a:p>
        </p:txBody>
      </p:sp>
      <p:sp>
        <p:nvSpPr>
          <p:cNvPr id="5123" name="Rectangle 3">
            <a:extLst>
              <a:ext uri="{FF2B5EF4-FFF2-40B4-BE49-F238E27FC236}">
                <a16:creationId xmlns:a16="http://schemas.microsoft.com/office/drawing/2014/main" id="{F7210D6A-11CE-E014-5889-8C5B6FB03048}"/>
              </a:ext>
            </a:extLst>
          </p:cNvPr>
          <p:cNvSpPr>
            <a:spLocks noGrp="1" noChangeArrowheads="1"/>
          </p:cNvSpPr>
          <p:nvPr>
            <p:ph type="body" idx="1"/>
          </p:nvPr>
        </p:nvSpPr>
        <p:spPr>
          <a:xfrm>
            <a:off x="304800" y="1600200"/>
            <a:ext cx="8534400" cy="4525963"/>
          </a:xfrm>
        </p:spPr>
        <p:txBody>
          <a:bodyPr/>
          <a:lstStyle/>
          <a:p>
            <a:pPr eaLnBrk="1" hangingPunct="1"/>
            <a:r>
              <a:rPr lang="en-US" altLang="en-US" i="1" dirty="0">
                <a:latin typeface="Verdana" panose="020B0604030504040204" pitchFamily="34" charset="0"/>
                <a:ea typeface="Verdana" panose="020B0604030504040204" pitchFamily="34" charset="0"/>
              </a:rPr>
              <a:t>to test (objectively), i.e. endeavor, scrutinize, entice, discipline:-assay, examine, go about, prove, tempt(-er), try.</a:t>
            </a:r>
          </a:p>
          <a:p>
            <a:pPr lvl="1" eaLnBrk="1" hangingPunct="1"/>
            <a:r>
              <a:rPr lang="en-US" altLang="en-US" dirty="0">
                <a:latin typeface="Verdana" panose="020B0604030504040204" pitchFamily="34" charset="0"/>
                <a:ea typeface="Verdana" panose="020B0604030504040204" pitchFamily="34" charset="0"/>
              </a:rPr>
              <a:t>Strong</a:t>
            </a:r>
          </a:p>
          <a:p>
            <a:pPr lvl="1" eaLnBrk="1" hangingPunct="1"/>
            <a:endParaRPr lang="en-US" altLang="en-US" dirty="0">
              <a:latin typeface="Verdana" panose="020B0604030504040204" pitchFamily="34" charset="0"/>
              <a:ea typeface="Verdana" panose="020B0604030504040204" pitchFamily="34" charset="0"/>
            </a:endParaRPr>
          </a:p>
          <a:p>
            <a:pPr eaLnBrk="1" hangingPunct="1"/>
            <a:r>
              <a:rPr lang="en-US" altLang="en-US" dirty="0">
                <a:latin typeface="Verdana" panose="020B0604030504040204" pitchFamily="34" charset="0"/>
                <a:ea typeface="Verdana" panose="020B0604030504040204" pitchFamily="34" charset="0"/>
              </a:rPr>
              <a:t>Abraham was tried. </a:t>
            </a:r>
            <a:r>
              <a:rPr lang="en-US" altLang="en-US" b="1" dirty="0">
                <a:solidFill>
                  <a:srgbClr val="FF0000"/>
                </a:solidFill>
                <a:latin typeface="Verdana" panose="020B0604030504040204" pitchFamily="34" charset="0"/>
                <a:ea typeface="Verdana" panose="020B0604030504040204" pitchFamily="34" charset="0"/>
              </a:rPr>
              <a:t>Genesis 22:1-13</a:t>
            </a:r>
          </a:p>
          <a:p>
            <a:pPr lvl="2" eaLnBrk="1" hangingPunct="1"/>
            <a:r>
              <a:rPr lang="en-US" altLang="en-US" sz="2800" b="1" dirty="0">
                <a:solidFill>
                  <a:srgbClr val="FF0000"/>
                </a:solidFill>
                <a:latin typeface="Verdana" panose="020B0604030504040204" pitchFamily="34" charset="0"/>
                <a:ea typeface="Verdana" panose="020B0604030504040204" pitchFamily="34" charset="0"/>
              </a:rPr>
              <a:t>Hebrews 11:17; James 2:21-22</a:t>
            </a:r>
          </a:p>
          <a:p>
            <a:pPr lvl="1" eaLnBrk="1" hangingPunct="1"/>
            <a:endParaRPr lang="en-US" altLang="en-US" dirty="0"/>
          </a:p>
          <a:p>
            <a:pPr lvl="1" eaLnBrk="1" hangingPunct="1"/>
            <a:endParaRPr lang="en-US"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Scale>
                                      <p:cBhvr>
                                        <p:cTn id="7" dur="1000" decel="50000" fill="hold">
                                          <p:stCondLst>
                                            <p:cond delay="0"/>
                                          </p:stCondLst>
                                        </p:cTn>
                                        <p:tgtEl>
                                          <p:spTgt spid="512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5123">
                                            <p:txEl>
                                              <p:pRg st="0" end="0"/>
                                            </p:txEl>
                                          </p:spTgt>
                                        </p:tgtEl>
                                        <p:attrNameLst>
                                          <p:attrName>ppt_x</p:attrName>
                                          <p:attrName>ppt_y</p:attrName>
                                        </p:attrNameLst>
                                      </p:cBhvr>
                                    </p:animMotion>
                                    <p:animEffect transition="in" filter="fade">
                                      <p:cBhvr>
                                        <p:cTn id="9" dur="1000"/>
                                        <p:tgtEl>
                                          <p:spTgt spid="5123">
                                            <p:txEl>
                                              <p:pRg st="0" end="0"/>
                                            </p:txEl>
                                          </p:spTgt>
                                        </p:tgtEl>
                                      </p:cBhvr>
                                    </p:animEffect>
                                  </p:childTnLst>
                                </p:cTn>
                              </p:par>
                              <p:par>
                                <p:cTn id="10" presetID="52" presetClass="entr" presetSubtype="0" fill="hold" grpId="0" nodeType="with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Scale>
                                      <p:cBhvr>
                                        <p:cTn id="12" dur="1000" decel="50000" fill="hold">
                                          <p:stCondLst>
                                            <p:cond delay="0"/>
                                          </p:stCondLst>
                                        </p:cTn>
                                        <p:tgtEl>
                                          <p:spTgt spid="512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5123">
                                            <p:txEl>
                                              <p:pRg st="1" end="1"/>
                                            </p:txEl>
                                          </p:spTgt>
                                        </p:tgtEl>
                                        <p:attrNameLst>
                                          <p:attrName>ppt_x</p:attrName>
                                          <p:attrName>ppt_y</p:attrName>
                                        </p:attrNameLst>
                                      </p:cBhvr>
                                    </p:animMotion>
                                    <p:animEffect transition="in" filter="fade">
                                      <p:cBhvr>
                                        <p:cTn id="14" dur="1000"/>
                                        <p:tgtEl>
                                          <p:spTgt spid="5123">
                                            <p:txEl>
                                              <p:pRg st="1" end="1"/>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2" presetClass="entr" presetSubtype="0" fill="hold" grpId="0" nodeType="clickEffect">
                                  <p:stCondLst>
                                    <p:cond delay="0"/>
                                  </p:stCondLst>
                                  <p:childTnLst>
                                    <p:set>
                                      <p:cBhvr>
                                        <p:cTn id="18" dur="1" fill="hold">
                                          <p:stCondLst>
                                            <p:cond delay="0"/>
                                          </p:stCondLst>
                                        </p:cTn>
                                        <p:tgtEl>
                                          <p:spTgt spid="5123">
                                            <p:txEl>
                                              <p:pRg st="3" end="3"/>
                                            </p:txEl>
                                          </p:spTgt>
                                        </p:tgtEl>
                                        <p:attrNameLst>
                                          <p:attrName>style.visibility</p:attrName>
                                        </p:attrNameLst>
                                      </p:cBhvr>
                                      <p:to>
                                        <p:strVal val="visible"/>
                                      </p:to>
                                    </p:set>
                                    <p:animScale>
                                      <p:cBhvr>
                                        <p:cTn id="19" dur="1000" decel="50000" fill="hold">
                                          <p:stCondLst>
                                            <p:cond delay="0"/>
                                          </p:stCondLst>
                                        </p:cTn>
                                        <p:tgtEl>
                                          <p:spTgt spid="512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0" dur="1000" decel="50000" fill="hold">
                                          <p:stCondLst>
                                            <p:cond delay="0"/>
                                          </p:stCondLst>
                                        </p:cTn>
                                        <p:tgtEl>
                                          <p:spTgt spid="5123">
                                            <p:txEl>
                                              <p:pRg st="3" end="3"/>
                                            </p:txEl>
                                          </p:spTgt>
                                        </p:tgtEl>
                                        <p:attrNameLst>
                                          <p:attrName>ppt_x</p:attrName>
                                          <p:attrName>ppt_y</p:attrName>
                                        </p:attrNameLst>
                                      </p:cBhvr>
                                    </p:animMotion>
                                    <p:animEffect transition="in" filter="fade">
                                      <p:cBhvr>
                                        <p:cTn id="21" dur="1000"/>
                                        <p:tgtEl>
                                          <p:spTgt spid="5123">
                                            <p:txEl>
                                              <p:pRg st="3" end="3"/>
                                            </p:txEl>
                                          </p:spTgt>
                                        </p:tgtEl>
                                      </p:cBhvr>
                                    </p:animEffect>
                                  </p:childTnLst>
                                </p:cTn>
                              </p:par>
                              <p:par>
                                <p:cTn id="22" presetID="52" presetClass="entr" presetSubtype="0" fill="hold" grpId="0" nodeType="withEffect">
                                  <p:stCondLst>
                                    <p:cond delay="0"/>
                                  </p:stCondLst>
                                  <p:childTnLst>
                                    <p:set>
                                      <p:cBhvr>
                                        <p:cTn id="23" dur="1" fill="hold">
                                          <p:stCondLst>
                                            <p:cond delay="0"/>
                                          </p:stCondLst>
                                        </p:cTn>
                                        <p:tgtEl>
                                          <p:spTgt spid="5123">
                                            <p:txEl>
                                              <p:pRg st="4" end="4"/>
                                            </p:txEl>
                                          </p:spTgt>
                                        </p:tgtEl>
                                        <p:attrNameLst>
                                          <p:attrName>style.visibility</p:attrName>
                                        </p:attrNameLst>
                                      </p:cBhvr>
                                      <p:to>
                                        <p:strVal val="visible"/>
                                      </p:to>
                                    </p:set>
                                    <p:animScale>
                                      <p:cBhvr>
                                        <p:cTn id="24" dur="1000" decel="50000" fill="hold">
                                          <p:stCondLst>
                                            <p:cond delay="0"/>
                                          </p:stCondLst>
                                        </p:cTn>
                                        <p:tgtEl>
                                          <p:spTgt spid="512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5" dur="1000" decel="50000" fill="hold">
                                          <p:stCondLst>
                                            <p:cond delay="0"/>
                                          </p:stCondLst>
                                        </p:cTn>
                                        <p:tgtEl>
                                          <p:spTgt spid="5123">
                                            <p:txEl>
                                              <p:pRg st="4" end="4"/>
                                            </p:txEl>
                                          </p:spTgt>
                                        </p:tgtEl>
                                        <p:attrNameLst>
                                          <p:attrName>ppt_x</p:attrName>
                                          <p:attrName>ppt_y</p:attrName>
                                        </p:attrNameLst>
                                      </p:cBhvr>
                                    </p:animMotion>
                                    <p:animEffect transition="in" filter="fade">
                                      <p:cBhvr>
                                        <p:cTn id="26" dur="1000"/>
                                        <p:tgtEl>
                                          <p:spTgt spid="512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3">
            <a:extLst>
              <a:ext uri="{FF2B5EF4-FFF2-40B4-BE49-F238E27FC236}">
                <a16:creationId xmlns:a16="http://schemas.microsoft.com/office/drawing/2014/main" id="{D3C9A906-DB32-9C92-4244-09703D4FC9D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523F71E-6807-495C-9228-3D510F0F6345}" type="slidenum">
              <a:rPr lang="en-US" altLang="en-US"/>
              <a:pPr eaLnBrk="1" hangingPunct="1"/>
              <a:t>13</a:t>
            </a:fld>
            <a:endParaRPr lang="en-US" altLang="en-US"/>
          </a:p>
        </p:txBody>
      </p:sp>
      <p:sp>
        <p:nvSpPr>
          <p:cNvPr id="36866" name="Rectangle 2">
            <a:extLst>
              <a:ext uri="{FF2B5EF4-FFF2-40B4-BE49-F238E27FC236}">
                <a16:creationId xmlns:a16="http://schemas.microsoft.com/office/drawing/2014/main" id="{06802566-DE97-722E-0CED-486FB311CF28}"/>
              </a:ext>
            </a:extLst>
          </p:cNvPr>
          <p:cNvSpPr>
            <a:spLocks noGrp="1" noRot="1" noChangeArrowheads="1"/>
          </p:cNvSpPr>
          <p:nvPr>
            <p:ph type="title" idx="4294967295"/>
          </p:nvPr>
        </p:nvSpPr>
        <p:spPr>
          <a:xfrm>
            <a:off x="457200" y="125639"/>
            <a:ext cx="8229600" cy="1143000"/>
          </a:xfrm>
        </p:spPr>
        <p:txBody>
          <a:bodyPr/>
          <a:lstStyle/>
          <a:p>
            <a:pPr eaLnBrk="1" hangingPunct="1">
              <a:defRPr/>
            </a:pPr>
            <a:r>
              <a:rPr lang="en-US" b="1" dirty="0">
                <a:effectLst>
                  <a:outerShdw blurRad="38100" dist="38100" dir="2700000" algn="tl">
                    <a:srgbClr val="C0C0C0"/>
                  </a:outerShdw>
                </a:effectLst>
                <a:latin typeface="Verdana" panose="020B0604030504040204" pitchFamily="34" charset="0"/>
                <a:ea typeface="Verdana" panose="020B0604030504040204" pitchFamily="34" charset="0"/>
              </a:rPr>
              <a:t>Entice</a:t>
            </a:r>
          </a:p>
        </p:txBody>
      </p:sp>
      <p:sp>
        <p:nvSpPr>
          <p:cNvPr id="36867" name="Rectangle 3">
            <a:extLst>
              <a:ext uri="{FF2B5EF4-FFF2-40B4-BE49-F238E27FC236}">
                <a16:creationId xmlns:a16="http://schemas.microsoft.com/office/drawing/2014/main" id="{818DBBCB-C8A3-30DC-496A-E4B6D94EEC5C}"/>
              </a:ext>
            </a:extLst>
          </p:cNvPr>
          <p:cNvSpPr>
            <a:spLocks noGrp="1" noChangeArrowheads="1"/>
          </p:cNvSpPr>
          <p:nvPr>
            <p:ph type="body" idx="4294967295"/>
          </p:nvPr>
        </p:nvSpPr>
        <p:spPr>
          <a:xfrm>
            <a:off x="457200" y="1166018"/>
            <a:ext cx="8229600" cy="5387182"/>
          </a:xfrm>
        </p:spPr>
        <p:txBody>
          <a:bodyPr/>
          <a:lstStyle/>
          <a:p>
            <a:pPr eaLnBrk="1" hangingPunct="1">
              <a:defRPr/>
            </a:pPr>
            <a:r>
              <a:rPr lang="en-US" sz="3600" dirty="0">
                <a:effectLst>
                  <a:outerShdw blurRad="38100" dist="38100" dir="2700000" algn="tl">
                    <a:srgbClr val="C0C0C0"/>
                  </a:outerShdw>
                </a:effectLst>
                <a:latin typeface="Verdana" panose="020B0604030504040204" pitchFamily="34" charset="0"/>
                <a:ea typeface="Verdana" panose="020B0604030504040204" pitchFamily="34" charset="0"/>
              </a:rPr>
              <a:t>Greek – </a:t>
            </a:r>
            <a:r>
              <a:rPr lang="en-US" sz="3600" b="1" i="1" dirty="0" err="1">
                <a:effectLst>
                  <a:outerShdw blurRad="38100" dist="38100" dir="2700000" algn="tl">
                    <a:srgbClr val="C0C0C0"/>
                  </a:outerShdw>
                </a:effectLst>
                <a:latin typeface="Verdana" panose="020B0604030504040204" pitchFamily="34" charset="0"/>
                <a:ea typeface="Verdana" panose="020B0604030504040204" pitchFamily="34" charset="0"/>
              </a:rPr>
              <a:t>Deleazo</a:t>
            </a:r>
            <a:r>
              <a:rPr lang="en-US" sz="3600" dirty="0">
                <a:effectLst>
                  <a:outerShdw blurRad="38100" dist="38100" dir="2700000" algn="tl">
                    <a:srgbClr val="C0C0C0"/>
                  </a:outerShdw>
                </a:effectLst>
                <a:latin typeface="Verdana" panose="020B0604030504040204" pitchFamily="34" charset="0"/>
                <a:ea typeface="Verdana" panose="020B0604030504040204" pitchFamily="34" charset="0"/>
              </a:rPr>
              <a:t>:</a:t>
            </a:r>
          </a:p>
          <a:p>
            <a:pPr lvl="1" eaLnBrk="1" hangingPunct="1">
              <a:defRPr/>
            </a:pPr>
            <a:r>
              <a:rPr lang="en-US" sz="3200" dirty="0">
                <a:effectLst>
                  <a:outerShdw blurRad="38100" dist="38100" dir="2700000" algn="tl">
                    <a:srgbClr val="C0C0C0"/>
                  </a:outerShdw>
                </a:effectLst>
                <a:latin typeface="Verdana" panose="020B0604030504040204" pitchFamily="34" charset="0"/>
                <a:ea typeface="Verdana" panose="020B0604030504040204" pitchFamily="34" charset="0"/>
              </a:rPr>
              <a:t>Strong’s – to entrap, allure, beguile, entice. </a:t>
            </a:r>
            <a:r>
              <a:rPr lang="en-US" b="1" dirty="0">
                <a:solidFill>
                  <a:srgbClr val="FF0000"/>
                </a:solidFill>
                <a:effectLst>
                  <a:outerShdw blurRad="38100" dist="38100" dir="2700000" algn="tl">
                    <a:srgbClr val="C0C0C0"/>
                  </a:outerShdw>
                </a:effectLst>
                <a:latin typeface="Verdana" panose="020B0604030504040204" pitchFamily="34" charset="0"/>
                <a:ea typeface="Verdana" panose="020B0604030504040204" pitchFamily="34" charset="0"/>
              </a:rPr>
              <a:t>Genesis 3:13</a:t>
            </a:r>
          </a:p>
          <a:p>
            <a:pPr lvl="1" eaLnBrk="1" hangingPunct="1">
              <a:defRPr/>
            </a:pPr>
            <a:r>
              <a:rPr lang="en-US" sz="3200" dirty="0">
                <a:effectLst>
                  <a:outerShdw blurRad="38100" dist="38100" dir="2700000" algn="tl">
                    <a:srgbClr val="C0C0C0"/>
                  </a:outerShdw>
                </a:effectLst>
                <a:latin typeface="Verdana" panose="020B0604030504040204" pitchFamily="34" charset="0"/>
                <a:ea typeface="Verdana" panose="020B0604030504040204" pitchFamily="34" charset="0"/>
              </a:rPr>
              <a:t>Thayer – to bait, to catch by bait.</a:t>
            </a:r>
          </a:p>
          <a:p>
            <a:pPr eaLnBrk="1" hangingPunct="1">
              <a:defRPr/>
            </a:pPr>
            <a:r>
              <a:rPr lang="en-US" sz="3600" dirty="0">
                <a:effectLst>
                  <a:outerShdw blurRad="38100" dist="38100" dir="2700000" algn="tl">
                    <a:srgbClr val="C0C0C0"/>
                  </a:outerShdw>
                </a:effectLst>
                <a:latin typeface="Verdana" panose="020B0604030504040204" pitchFamily="34" charset="0"/>
                <a:ea typeface="Verdana" panose="020B0604030504040204" pitchFamily="34" charset="0"/>
              </a:rPr>
              <a:t>Satan uses </a:t>
            </a:r>
            <a:r>
              <a:rPr lang="en-US" sz="3600" b="1" i="1" u="sng" dirty="0">
                <a:solidFill>
                  <a:srgbClr val="FF0000"/>
                </a:solidFill>
                <a:effectLst>
                  <a:outerShdw blurRad="38100" dist="38100" dir="2700000" algn="tl">
                    <a:srgbClr val="C0C0C0"/>
                  </a:outerShdw>
                </a:effectLst>
                <a:latin typeface="Verdana" panose="020B0604030504040204" pitchFamily="34" charset="0"/>
                <a:ea typeface="Verdana" panose="020B0604030504040204" pitchFamily="34" charset="0"/>
              </a:rPr>
              <a:t>bait</a:t>
            </a:r>
            <a:r>
              <a:rPr lang="en-US" sz="3600" dirty="0">
                <a:solidFill>
                  <a:srgbClr val="FF0000"/>
                </a:solidFill>
                <a:effectLst>
                  <a:outerShdw blurRad="38100" dist="38100" dir="2700000" algn="tl">
                    <a:srgbClr val="C0C0C0"/>
                  </a:outerShdw>
                </a:effectLst>
                <a:latin typeface="Verdana" panose="020B0604030504040204" pitchFamily="34" charset="0"/>
                <a:ea typeface="Verdana" panose="020B0604030504040204" pitchFamily="34" charset="0"/>
              </a:rPr>
              <a:t> </a:t>
            </a:r>
            <a:r>
              <a:rPr lang="en-US" sz="3600" dirty="0">
                <a:effectLst>
                  <a:outerShdw blurRad="38100" dist="38100" dir="2700000" algn="tl">
                    <a:srgbClr val="C0C0C0"/>
                  </a:outerShdw>
                </a:effectLst>
                <a:latin typeface="Verdana" panose="020B0604030504040204" pitchFamily="34" charset="0"/>
                <a:ea typeface="Verdana" panose="020B0604030504040204" pitchFamily="34" charset="0"/>
              </a:rPr>
              <a:t>to catch us!</a:t>
            </a:r>
          </a:p>
          <a:p>
            <a:pPr lvl="1" eaLnBrk="1" hangingPunct="1">
              <a:defRPr/>
            </a:pPr>
            <a:r>
              <a:rPr lang="en-US" sz="3200" b="1" i="1" dirty="0">
                <a:effectLst>
                  <a:outerShdw blurRad="38100" dist="38100" dir="2700000" algn="tl">
                    <a:srgbClr val="C0C0C0"/>
                  </a:outerShdw>
                </a:effectLst>
                <a:latin typeface="Verdana" panose="020B0604030504040204" pitchFamily="34" charset="0"/>
                <a:ea typeface="Verdana" panose="020B0604030504040204" pitchFamily="34" charset="0"/>
              </a:rPr>
              <a:t>“schemes” </a:t>
            </a:r>
            <a:r>
              <a:rPr lang="en-US" sz="3200" i="1" dirty="0">
                <a:effectLst>
                  <a:outerShdw blurRad="38100" dist="38100" dir="2700000" algn="tl">
                    <a:srgbClr val="C0C0C0"/>
                  </a:outerShdw>
                </a:effectLst>
                <a:latin typeface="Verdana" panose="020B0604030504040204" pitchFamily="34" charset="0"/>
                <a:ea typeface="Verdana" panose="020B0604030504040204" pitchFamily="34" charset="0"/>
              </a:rPr>
              <a:t>(trickery)</a:t>
            </a:r>
          </a:p>
          <a:p>
            <a:pPr marL="457200" lvl="1" indent="0" algn="ctr" eaLnBrk="1" hangingPunct="1">
              <a:buNone/>
              <a:defRPr/>
            </a:pPr>
            <a:r>
              <a:rPr lang="en-US" i="1" dirty="0">
                <a:effectLst>
                  <a:outerShdw blurRad="38100" dist="38100" dir="2700000" algn="tl">
                    <a:srgbClr val="C0C0C0"/>
                  </a:outerShdw>
                </a:effectLst>
                <a:latin typeface="Verdana" panose="020B0604030504040204" pitchFamily="34" charset="0"/>
                <a:ea typeface="Verdana" panose="020B0604030504040204" pitchFamily="34" charset="0"/>
              </a:rPr>
              <a:t>“Put on the full armor of God, so that you will be able to stand firm against the schemes of the devil.” </a:t>
            </a:r>
            <a:r>
              <a:rPr lang="en-US" b="1" dirty="0">
                <a:solidFill>
                  <a:srgbClr val="FF0000"/>
                </a:solidFill>
                <a:effectLst>
                  <a:outerShdw blurRad="38100" dist="38100" dir="2700000" algn="tl">
                    <a:srgbClr val="C0C0C0"/>
                  </a:outerShdw>
                </a:effectLst>
                <a:latin typeface="Verdana" panose="020B0604030504040204" pitchFamily="34" charset="0"/>
                <a:ea typeface="Verdana" panose="020B0604030504040204" pitchFamily="34" charset="0"/>
              </a:rPr>
              <a:t>(</a:t>
            </a:r>
            <a:r>
              <a:rPr lang="en-US" sz="2800" b="1" dirty="0">
                <a:solidFill>
                  <a:srgbClr val="FF0000"/>
                </a:solidFill>
                <a:effectLst>
                  <a:outerShdw blurRad="38100" dist="38100" dir="2700000" algn="tl">
                    <a:srgbClr val="C0C0C0"/>
                  </a:outerShdw>
                </a:effectLst>
                <a:latin typeface="Verdana" panose="020B0604030504040204" pitchFamily="34" charset="0"/>
                <a:ea typeface="Verdana" panose="020B0604030504040204" pitchFamily="34" charset="0"/>
              </a:rPr>
              <a:t>Ephesians 6:11)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Scale>
                                      <p:cBhvr>
                                        <p:cTn id="7" dur="1000" decel="50000" fill="hold">
                                          <p:stCondLst>
                                            <p:cond delay="0"/>
                                          </p:stCondLst>
                                        </p:cTn>
                                        <p:tgtEl>
                                          <p:spTgt spid="36867">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6867">
                                            <p:txEl>
                                              <p:pRg st="0" end="0"/>
                                            </p:txEl>
                                          </p:spTgt>
                                        </p:tgtEl>
                                        <p:attrNameLst>
                                          <p:attrName>ppt_x</p:attrName>
                                          <p:attrName>ppt_y</p:attrName>
                                        </p:attrNameLst>
                                      </p:cBhvr>
                                    </p:animMotion>
                                    <p:animEffect transition="in" filter="fade">
                                      <p:cBhvr>
                                        <p:cTn id="9" dur="1000"/>
                                        <p:tgtEl>
                                          <p:spTgt spid="36867">
                                            <p:txEl>
                                              <p:pRg st="0" end="0"/>
                                            </p:txEl>
                                          </p:spTgt>
                                        </p:tgtEl>
                                      </p:cBhvr>
                                    </p:animEffect>
                                  </p:childTnLst>
                                </p:cTn>
                              </p:par>
                              <p:par>
                                <p:cTn id="10" presetID="52" presetClass="entr" presetSubtype="0" fill="hold" grpId="0" nodeType="withEffect">
                                  <p:stCondLst>
                                    <p:cond delay="0"/>
                                  </p:stCondLst>
                                  <p:childTnLst>
                                    <p:set>
                                      <p:cBhvr>
                                        <p:cTn id="11" dur="1" fill="hold">
                                          <p:stCondLst>
                                            <p:cond delay="0"/>
                                          </p:stCondLst>
                                        </p:cTn>
                                        <p:tgtEl>
                                          <p:spTgt spid="36867">
                                            <p:txEl>
                                              <p:pRg st="1" end="1"/>
                                            </p:txEl>
                                          </p:spTgt>
                                        </p:tgtEl>
                                        <p:attrNameLst>
                                          <p:attrName>style.visibility</p:attrName>
                                        </p:attrNameLst>
                                      </p:cBhvr>
                                      <p:to>
                                        <p:strVal val="visible"/>
                                      </p:to>
                                    </p:set>
                                    <p:animScale>
                                      <p:cBhvr>
                                        <p:cTn id="12" dur="1000" decel="50000" fill="hold">
                                          <p:stCondLst>
                                            <p:cond delay="0"/>
                                          </p:stCondLst>
                                        </p:cTn>
                                        <p:tgtEl>
                                          <p:spTgt spid="36867">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36867">
                                            <p:txEl>
                                              <p:pRg st="1" end="1"/>
                                            </p:txEl>
                                          </p:spTgt>
                                        </p:tgtEl>
                                        <p:attrNameLst>
                                          <p:attrName>ppt_x</p:attrName>
                                          <p:attrName>ppt_y</p:attrName>
                                        </p:attrNameLst>
                                      </p:cBhvr>
                                    </p:animMotion>
                                    <p:animEffect transition="in" filter="fade">
                                      <p:cBhvr>
                                        <p:cTn id="14" dur="1000"/>
                                        <p:tgtEl>
                                          <p:spTgt spid="36867">
                                            <p:txEl>
                                              <p:pRg st="1" end="1"/>
                                            </p:txEl>
                                          </p:spTgt>
                                        </p:tgtEl>
                                      </p:cBhvr>
                                    </p:animEffect>
                                  </p:childTnLst>
                                </p:cTn>
                              </p:par>
                              <p:par>
                                <p:cTn id="15" presetID="52" presetClass="entr" presetSubtype="0" fill="hold" grpId="0" nodeType="withEffect">
                                  <p:stCondLst>
                                    <p:cond delay="0"/>
                                  </p:stCondLst>
                                  <p:childTnLst>
                                    <p:set>
                                      <p:cBhvr>
                                        <p:cTn id="16" dur="1" fill="hold">
                                          <p:stCondLst>
                                            <p:cond delay="0"/>
                                          </p:stCondLst>
                                        </p:cTn>
                                        <p:tgtEl>
                                          <p:spTgt spid="36867">
                                            <p:txEl>
                                              <p:pRg st="2" end="2"/>
                                            </p:txEl>
                                          </p:spTgt>
                                        </p:tgtEl>
                                        <p:attrNameLst>
                                          <p:attrName>style.visibility</p:attrName>
                                        </p:attrNameLst>
                                      </p:cBhvr>
                                      <p:to>
                                        <p:strVal val="visible"/>
                                      </p:to>
                                    </p:set>
                                    <p:animScale>
                                      <p:cBhvr>
                                        <p:cTn id="17" dur="1000" decel="50000" fill="hold">
                                          <p:stCondLst>
                                            <p:cond delay="0"/>
                                          </p:stCondLst>
                                        </p:cTn>
                                        <p:tgtEl>
                                          <p:spTgt spid="36867">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36867">
                                            <p:txEl>
                                              <p:pRg st="2" end="2"/>
                                            </p:txEl>
                                          </p:spTgt>
                                        </p:tgtEl>
                                        <p:attrNameLst>
                                          <p:attrName>ppt_x</p:attrName>
                                          <p:attrName>ppt_y</p:attrName>
                                        </p:attrNameLst>
                                      </p:cBhvr>
                                    </p:animMotion>
                                    <p:animEffect transition="in" filter="fade">
                                      <p:cBhvr>
                                        <p:cTn id="19" dur="1000"/>
                                        <p:tgtEl>
                                          <p:spTgt spid="36867">
                                            <p:txEl>
                                              <p:pRg st="2" end="2"/>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2" presetClass="entr" presetSubtype="0" fill="hold" grpId="0" nodeType="clickEffect">
                                  <p:stCondLst>
                                    <p:cond delay="0"/>
                                  </p:stCondLst>
                                  <p:childTnLst>
                                    <p:set>
                                      <p:cBhvr>
                                        <p:cTn id="23" dur="1" fill="hold">
                                          <p:stCondLst>
                                            <p:cond delay="0"/>
                                          </p:stCondLst>
                                        </p:cTn>
                                        <p:tgtEl>
                                          <p:spTgt spid="36867">
                                            <p:txEl>
                                              <p:pRg st="3" end="3"/>
                                            </p:txEl>
                                          </p:spTgt>
                                        </p:tgtEl>
                                        <p:attrNameLst>
                                          <p:attrName>style.visibility</p:attrName>
                                        </p:attrNameLst>
                                      </p:cBhvr>
                                      <p:to>
                                        <p:strVal val="visible"/>
                                      </p:to>
                                    </p:set>
                                    <p:animScale>
                                      <p:cBhvr>
                                        <p:cTn id="24" dur="1000" decel="50000" fill="hold">
                                          <p:stCondLst>
                                            <p:cond delay="0"/>
                                          </p:stCondLst>
                                        </p:cTn>
                                        <p:tgtEl>
                                          <p:spTgt spid="36867">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5" dur="1000" decel="50000" fill="hold">
                                          <p:stCondLst>
                                            <p:cond delay="0"/>
                                          </p:stCondLst>
                                        </p:cTn>
                                        <p:tgtEl>
                                          <p:spTgt spid="36867">
                                            <p:txEl>
                                              <p:pRg st="3" end="3"/>
                                            </p:txEl>
                                          </p:spTgt>
                                        </p:tgtEl>
                                        <p:attrNameLst>
                                          <p:attrName>ppt_x</p:attrName>
                                          <p:attrName>ppt_y</p:attrName>
                                        </p:attrNameLst>
                                      </p:cBhvr>
                                    </p:animMotion>
                                    <p:animEffect transition="in" filter="fade">
                                      <p:cBhvr>
                                        <p:cTn id="26" dur="1000"/>
                                        <p:tgtEl>
                                          <p:spTgt spid="36867">
                                            <p:txEl>
                                              <p:pRg st="3" end="3"/>
                                            </p:txEl>
                                          </p:spTgt>
                                        </p:tgtEl>
                                      </p:cBhvr>
                                    </p:animEffect>
                                  </p:childTnLst>
                                </p:cTn>
                              </p:par>
                              <p:par>
                                <p:cTn id="27" presetID="52" presetClass="entr" presetSubtype="0" fill="hold" grpId="0" nodeType="withEffect">
                                  <p:stCondLst>
                                    <p:cond delay="0"/>
                                  </p:stCondLst>
                                  <p:childTnLst>
                                    <p:set>
                                      <p:cBhvr>
                                        <p:cTn id="28" dur="1" fill="hold">
                                          <p:stCondLst>
                                            <p:cond delay="0"/>
                                          </p:stCondLst>
                                        </p:cTn>
                                        <p:tgtEl>
                                          <p:spTgt spid="36867">
                                            <p:txEl>
                                              <p:pRg st="4" end="4"/>
                                            </p:txEl>
                                          </p:spTgt>
                                        </p:tgtEl>
                                        <p:attrNameLst>
                                          <p:attrName>style.visibility</p:attrName>
                                        </p:attrNameLst>
                                      </p:cBhvr>
                                      <p:to>
                                        <p:strVal val="visible"/>
                                      </p:to>
                                    </p:set>
                                    <p:animScale>
                                      <p:cBhvr>
                                        <p:cTn id="29" dur="1000" decel="50000" fill="hold">
                                          <p:stCondLst>
                                            <p:cond delay="0"/>
                                          </p:stCondLst>
                                        </p:cTn>
                                        <p:tgtEl>
                                          <p:spTgt spid="36867">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0" dur="1000" decel="50000" fill="hold">
                                          <p:stCondLst>
                                            <p:cond delay="0"/>
                                          </p:stCondLst>
                                        </p:cTn>
                                        <p:tgtEl>
                                          <p:spTgt spid="36867">
                                            <p:txEl>
                                              <p:pRg st="4" end="4"/>
                                            </p:txEl>
                                          </p:spTgt>
                                        </p:tgtEl>
                                        <p:attrNameLst>
                                          <p:attrName>ppt_x</p:attrName>
                                          <p:attrName>ppt_y</p:attrName>
                                        </p:attrNameLst>
                                      </p:cBhvr>
                                    </p:animMotion>
                                    <p:animEffect transition="in" filter="fade">
                                      <p:cBhvr>
                                        <p:cTn id="31" dur="1000"/>
                                        <p:tgtEl>
                                          <p:spTgt spid="36867">
                                            <p:txEl>
                                              <p:pRg st="4" end="4"/>
                                            </p:txEl>
                                          </p:spTgt>
                                        </p:tgtEl>
                                      </p:cBhvr>
                                    </p:animEffect>
                                  </p:childTnLst>
                                </p:cTn>
                              </p:par>
                              <p:par>
                                <p:cTn id="32" presetID="52" presetClass="entr" presetSubtype="0" fill="hold" grpId="0" nodeType="withEffect">
                                  <p:stCondLst>
                                    <p:cond delay="0"/>
                                  </p:stCondLst>
                                  <p:childTnLst>
                                    <p:set>
                                      <p:cBhvr>
                                        <p:cTn id="33" dur="1" fill="hold">
                                          <p:stCondLst>
                                            <p:cond delay="0"/>
                                          </p:stCondLst>
                                        </p:cTn>
                                        <p:tgtEl>
                                          <p:spTgt spid="36867">
                                            <p:txEl>
                                              <p:pRg st="5" end="5"/>
                                            </p:txEl>
                                          </p:spTgt>
                                        </p:tgtEl>
                                        <p:attrNameLst>
                                          <p:attrName>style.visibility</p:attrName>
                                        </p:attrNameLst>
                                      </p:cBhvr>
                                      <p:to>
                                        <p:strVal val="visible"/>
                                      </p:to>
                                    </p:set>
                                    <p:animScale>
                                      <p:cBhvr>
                                        <p:cTn id="34" dur="1000" decel="50000" fill="hold">
                                          <p:stCondLst>
                                            <p:cond delay="0"/>
                                          </p:stCondLst>
                                        </p:cTn>
                                        <p:tgtEl>
                                          <p:spTgt spid="36867">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5" dur="1000" decel="50000" fill="hold">
                                          <p:stCondLst>
                                            <p:cond delay="0"/>
                                          </p:stCondLst>
                                        </p:cTn>
                                        <p:tgtEl>
                                          <p:spTgt spid="36867">
                                            <p:txEl>
                                              <p:pRg st="5" end="5"/>
                                            </p:txEl>
                                          </p:spTgt>
                                        </p:tgtEl>
                                        <p:attrNameLst>
                                          <p:attrName>ppt_x</p:attrName>
                                          <p:attrName>ppt_y</p:attrName>
                                        </p:attrNameLst>
                                      </p:cBhvr>
                                    </p:animMotion>
                                    <p:animEffect transition="in" filter="fade">
                                      <p:cBhvr>
                                        <p:cTn id="36" dur="1000"/>
                                        <p:tgtEl>
                                          <p:spTgt spid="3686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a:extLst>
              <a:ext uri="{FF2B5EF4-FFF2-40B4-BE49-F238E27FC236}">
                <a16:creationId xmlns:a16="http://schemas.microsoft.com/office/drawing/2014/main" id="{C4498CB9-DDAD-63BC-8ACE-A7325F1F439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DF75397-9370-4C37-B593-3BA86FCF65CA}" type="slidenum">
              <a:rPr lang="en-US" altLang="en-US"/>
              <a:pPr eaLnBrk="1" hangingPunct="1"/>
              <a:t>14</a:t>
            </a:fld>
            <a:endParaRPr lang="en-US" altLang="en-US"/>
          </a:p>
        </p:txBody>
      </p:sp>
      <p:sp>
        <p:nvSpPr>
          <p:cNvPr id="9219" name="Rectangle 2">
            <a:extLst>
              <a:ext uri="{FF2B5EF4-FFF2-40B4-BE49-F238E27FC236}">
                <a16:creationId xmlns:a16="http://schemas.microsoft.com/office/drawing/2014/main" id="{24829AE8-8C73-23AE-D7AC-85B5AFCAF023}"/>
              </a:ext>
            </a:extLst>
          </p:cNvPr>
          <p:cNvSpPr>
            <a:spLocks noGrp="1" noChangeArrowheads="1"/>
          </p:cNvSpPr>
          <p:nvPr>
            <p:ph type="title"/>
          </p:nvPr>
        </p:nvSpPr>
        <p:spPr>
          <a:xfrm>
            <a:off x="457200" y="111125"/>
            <a:ext cx="8229600" cy="879475"/>
          </a:xfrm>
        </p:spPr>
        <p:txBody>
          <a:bodyPr/>
          <a:lstStyle/>
          <a:p>
            <a:pPr eaLnBrk="1" hangingPunct="1"/>
            <a:r>
              <a:rPr lang="en-US" altLang="en-US" b="1" dirty="0">
                <a:latin typeface="Verdana" panose="020B0604030504040204" pitchFamily="34" charset="0"/>
                <a:ea typeface="Verdana" panose="020B0604030504040204" pitchFamily="34" charset="0"/>
              </a:rPr>
              <a:t>Who or What Tempts Us?</a:t>
            </a:r>
          </a:p>
        </p:txBody>
      </p:sp>
      <p:sp>
        <p:nvSpPr>
          <p:cNvPr id="8195" name="Rectangle 3">
            <a:extLst>
              <a:ext uri="{FF2B5EF4-FFF2-40B4-BE49-F238E27FC236}">
                <a16:creationId xmlns:a16="http://schemas.microsoft.com/office/drawing/2014/main" id="{C049ADD5-8ED5-222B-C738-D354563AA9A9}"/>
              </a:ext>
            </a:extLst>
          </p:cNvPr>
          <p:cNvSpPr>
            <a:spLocks noGrp="1" noChangeArrowheads="1"/>
          </p:cNvSpPr>
          <p:nvPr>
            <p:ph type="body" idx="1"/>
          </p:nvPr>
        </p:nvSpPr>
        <p:spPr>
          <a:xfrm>
            <a:off x="457200" y="912812"/>
            <a:ext cx="8229600" cy="5640387"/>
          </a:xfrm>
        </p:spPr>
        <p:txBody>
          <a:bodyPr/>
          <a:lstStyle/>
          <a:p>
            <a:pPr eaLnBrk="1" hangingPunct="1">
              <a:lnSpc>
                <a:spcPct val="80000"/>
              </a:lnSpc>
              <a:defRPr/>
            </a:pPr>
            <a:r>
              <a:rPr lang="en-US" b="1" dirty="0">
                <a:effectLst>
                  <a:outerShdw blurRad="38100" dist="38100" dir="2700000" algn="tl">
                    <a:srgbClr val="C0C0C0"/>
                  </a:outerShdw>
                </a:effectLst>
                <a:latin typeface="Verdana" panose="020B0604030504040204" pitchFamily="34" charset="0"/>
                <a:ea typeface="Verdana" panose="020B0604030504040204" pitchFamily="34" charset="0"/>
              </a:rPr>
              <a:t>Not God!</a:t>
            </a:r>
          </a:p>
          <a:p>
            <a:pPr lvl="1" eaLnBrk="1" hangingPunct="1">
              <a:lnSpc>
                <a:spcPct val="80000"/>
              </a:lnSpc>
              <a:defRPr/>
            </a:pPr>
            <a:r>
              <a:rPr lang="en-US" sz="3000" dirty="0">
                <a:latin typeface="Verdana" panose="020B0604030504040204" pitchFamily="34" charset="0"/>
                <a:ea typeface="Verdana" panose="020B0604030504040204" pitchFamily="34" charset="0"/>
              </a:rPr>
              <a:t>He does not tempt us!</a:t>
            </a:r>
          </a:p>
          <a:p>
            <a:pPr marL="457200" lvl="1" indent="0" algn="ctr" eaLnBrk="1" hangingPunct="1">
              <a:lnSpc>
                <a:spcPct val="80000"/>
              </a:lnSpc>
              <a:buNone/>
              <a:defRPr/>
            </a:pPr>
            <a:r>
              <a:rPr lang="en-US" sz="2600" i="1" dirty="0">
                <a:latin typeface="Verdana" panose="020B0604030504040204" pitchFamily="34" charset="0"/>
                <a:ea typeface="Verdana" panose="020B0604030504040204" pitchFamily="34" charset="0"/>
              </a:rPr>
              <a:t>“Let no one say when he is tempted, ‘I am being tempted by God’; for God cannot be tempted by evil, and He Himself does not tempt anyone.” </a:t>
            </a:r>
            <a:r>
              <a:rPr lang="en-US" sz="2600" b="1" dirty="0">
                <a:solidFill>
                  <a:srgbClr val="FF0000"/>
                </a:solidFill>
                <a:latin typeface="Verdana" panose="020B0604030504040204" pitchFamily="34" charset="0"/>
                <a:ea typeface="Verdana" panose="020B0604030504040204" pitchFamily="34" charset="0"/>
              </a:rPr>
              <a:t>(James 1:13)</a:t>
            </a:r>
          </a:p>
          <a:p>
            <a:pPr lvl="1" eaLnBrk="1" hangingPunct="1">
              <a:lnSpc>
                <a:spcPct val="80000"/>
              </a:lnSpc>
              <a:defRPr/>
            </a:pPr>
            <a:r>
              <a:rPr lang="en-US" sz="3000" dirty="0">
                <a:latin typeface="Verdana" panose="020B0604030504040204" pitchFamily="34" charset="0"/>
                <a:ea typeface="Verdana" panose="020B0604030504040204" pitchFamily="34" charset="0"/>
              </a:rPr>
              <a:t>God is the source of all good things!</a:t>
            </a:r>
          </a:p>
          <a:p>
            <a:pPr marL="457200" lvl="1" indent="0" algn="ctr" eaLnBrk="1" hangingPunct="1">
              <a:lnSpc>
                <a:spcPct val="80000"/>
              </a:lnSpc>
              <a:buNone/>
              <a:defRPr/>
            </a:pPr>
            <a:r>
              <a:rPr lang="en-US" sz="2600" i="1" dirty="0">
                <a:latin typeface="Verdana" panose="020B0604030504040204" pitchFamily="34" charset="0"/>
                <a:ea typeface="Verdana" panose="020B0604030504040204" pitchFamily="34" charset="0"/>
              </a:rPr>
              <a:t>“Every good thing given and every perfect gift is from above, coming down from the Father of lights, with whom there is no variation or shifting shadow.” </a:t>
            </a:r>
            <a:br>
              <a:rPr lang="en-US" sz="2600" dirty="0">
                <a:latin typeface="Verdana" panose="020B0604030504040204" pitchFamily="34" charset="0"/>
                <a:ea typeface="Verdana" panose="020B0604030504040204" pitchFamily="34" charset="0"/>
              </a:rPr>
            </a:br>
            <a:r>
              <a:rPr lang="en-US" sz="2600" b="1" dirty="0">
                <a:solidFill>
                  <a:srgbClr val="FF0000"/>
                </a:solidFill>
                <a:latin typeface="Verdana" panose="020B0604030504040204" pitchFamily="34" charset="0"/>
                <a:ea typeface="Verdana" panose="020B0604030504040204" pitchFamily="34" charset="0"/>
              </a:rPr>
              <a:t>(James 1:17)</a:t>
            </a:r>
          </a:p>
          <a:p>
            <a:pPr marL="0" indent="0" algn="ctr" eaLnBrk="1" hangingPunct="1">
              <a:lnSpc>
                <a:spcPct val="80000"/>
              </a:lnSpc>
              <a:buNone/>
              <a:defRPr/>
            </a:pPr>
            <a:r>
              <a:rPr lang="en-US" sz="2600" i="1" dirty="0">
                <a:latin typeface="Verdana" panose="020B0604030504040204" pitchFamily="34" charset="0"/>
                <a:ea typeface="Verdana" panose="020B0604030504040204" pitchFamily="34" charset="0"/>
              </a:rPr>
              <a:t>“This is the message we have heard from Him and announce to you, that God is Light, and in Him there is no darkness at all.” </a:t>
            </a:r>
            <a:r>
              <a:rPr lang="en-US" sz="2600" b="1" dirty="0">
                <a:solidFill>
                  <a:srgbClr val="FF0000"/>
                </a:solidFill>
                <a:latin typeface="Verdana" panose="020B0604030504040204" pitchFamily="34" charset="0"/>
                <a:ea typeface="Verdana" panose="020B0604030504040204" pitchFamily="34" charset="0"/>
              </a:rPr>
              <a:t>(1 John 1:5)</a:t>
            </a:r>
            <a:endParaRPr lang="en-US" sz="2600" b="1" i="1" dirty="0">
              <a:solidFill>
                <a:srgbClr val="FF0000"/>
              </a:solidFill>
              <a:latin typeface="Verdana" panose="020B0604030504040204" pitchFamily="34" charset="0"/>
              <a:ea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1000"/>
                                        <p:tgtEl>
                                          <p:spTgt spid="8195">
                                            <p:txEl>
                                              <p:pRg st="0" end="0"/>
                                            </p:txEl>
                                          </p:spTgt>
                                        </p:tgtEl>
                                      </p:cBhvr>
                                    </p:animEffect>
                                    <p:anim calcmode="lin" valueType="num">
                                      <p:cBhvr>
                                        <p:cTn id="8"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195">
                                            <p:txEl>
                                              <p:pRg st="1" end="1"/>
                                            </p:txEl>
                                          </p:spTgt>
                                        </p:tgtEl>
                                        <p:attrNameLst>
                                          <p:attrName>style.visibility</p:attrName>
                                        </p:attrNameLst>
                                      </p:cBhvr>
                                      <p:to>
                                        <p:strVal val="visible"/>
                                      </p:to>
                                    </p:set>
                                    <p:animEffect transition="in" filter="fade">
                                      <p:cBhvr>
                                        <p:cTn id="14" dur="1000"/>
                                        <p:tgtEl>
                                          <p:spTgt spid="8195">
                                            <p:txEl>
                                              <p:pRg st="1" end="1"/>
                                            </p:txEl>
                                          </p:spTgt>
                                        </p:tgtEl>
                                      </p:cBhvr>
                                    </p:animEffect>
                                    <p:anim calcmode="lin" valueType="num">
                                      <p:cBhvr>
                                        <p:cTn id="15" dur="1000" fill="hold"/>
                                        <p:tgtEl>
                                          <p:spTgt spid="819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195">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animEffect transition="in" filter="fade">
                                      <p:cBhvr>
                                        <p:cTn id="19" dur="1000"/>
                                        <p:tgtEl>
                                          <p:spTgt spid="8195">
                                            <p:txEl>
                                              <p:pRg st="2" end="2"/>
                                            </p:txEl>
                                          </p:spTgt>
                                        </p:tgtEl>
                                      </p:cBhvr>
                                    </p:animEffect>
                                    <p:anim calcmode="lin" valueType="num">
                                      <p:cBhvr>
                                        <p:cTn id="20"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819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8195">
                                            <p:txEl>
                                              <p:pRg st="3" end="3"/>
                                            </p:txEl>
                                          </p:spTgt>
                                        </p:tgtEl>
                                        <p:attrNameLst>
                                          <p:attrName>style.visibility</p:attrName>
                                        </p:attrNameLst>
                                      </p:cBhvr>
                                      <p:to>
                                        <p:strVal val="visible"/>
                                      </p:to>
                                    </p:set>
                                    <p:animEffect transition="in" filter="fade">
                                      <p:cBhvr>
                                        <p:cTn id="26" dur="1000"/>
                                        <p:tgtEl>
                                          <p:spTgt spid="8195">
                                            <p:txEl>
                                              <p:pRg st="3" end="3"/>
                                            </p:txEl>
                                          </p:spTgt>
                                        </p:tgtEl>
                                      </p:cBhvr>
                                    </p:animEffect>
                                    <p:anim calcmode="lin" valueType="num">
                                      <p:cBhvr>
                                        <p:cTn id="27" dur="1000" fill="hold"/>
                                        <p:tgtEl>
                                          <p:spTgt spid="8195">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8195">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8195">
                                            <p:txEl>
                                              <p:pRg st="4" end="4"/>
                                            </p:txEl>
                                          </p:spTgt>
                                        </p:tgtEl>
                                        <p:attrNameLst>
                                          <p:attrName>style.visibility</p:attrName>
                                        </p:attrNameLst>
                                      </p:cBhvr>
                                      <p:to>
                                        <p:strVal val="visible"/>
                                      </p:to>
                                    </p:set>
                                    <p:animEffect transition="in" filter="fade">
                                      <p:cBhvr>
                                        <p:cTn id="31" dur="1000"/>
                                        <p:tgtEl>
                                          <p:spTgt spid="8195">
                                            <p:txEl>
                                              <p:pRg st="4" end="4"/>
                                            </p:txEl>
                                          </p:spTgt>
                                        </p:tgtEl>
                                      </p:cBhvr>
                                    </p:animEffect>
                                    <p:anim calcmode="lin" valueType="num">
                                      <p:cBhvr>
                                        <p:cTn id="32" dur="1000" fill="hold"/>
                                        <p:tgtEl>
                                          <p:spTgt spid="8195">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819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8195">
                                            <p:txEl>
                                              <p:pRg st="5" end="5"/>
                                            </p:txEl>
                                          </p:spTgt>
                                        </p:tgtEl>
                                        <p:attrNameLst>
                                          <p:attrName>style.visibility</p:attrName>
                                        </p:attrNameLst>
                                      </p:cBhvr>
                                      <p:to>
                                        <p:strVal val="visible"/>
                                      </p:to>
                                    </p:set>
                                    <p:animEffect transition="in" filter="fade">
                                      <p:cBhvr>
                                        <p:cTn id="38" dur="1000"/>
                                        <p:tgtEl>
                                          <p:spTgt spid="8195">
                                            <p:txEl>
                                              <p:pRg st="5" end="5"/>
                                            </p:txEl>
                                          </p:spTgt>
                                        </p:tgtEl>
                                      </p:cBhvr>
                                    </p:animEffect>
                                    <p:anim calcmode="lin" valueType="num">
                                      <p:cBhvr>
                                        <p:cTn id="39" dur="1000" fill="hold"/>
                                        <p:tgtEl>
                                          <p:spTgt spid="8195">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819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FE631B-BC16-5120-190B-3CB7C872BC5E}"/>
            </a:ext>
          </a:extLst>
        </p:cNvPr>
        <p:cNvGrpSpPr/>
        <p:nvPr/>
      </p:nvGrpSpPr>
      <p:grpSpPr>
        <a:xfrm>
          <a:off x="0" y="0"/>
          <a:ext cx="0" cy="0"/>
          <a:chOff x="0" y="0"/>
          <a:chExt cx="0" cy="0"/>
        </a:xfrm>
      </p:grpSpPr>
      <p:sp>
        <p:nvSpPr>
          <p:cNvPr id="9218" name="Slide Number Placeholder 5">
            <a:extLst>
              <a:ext uri="{FF2B5EF4-FFF2-40B4-BE49-F238E27FC236}">
                <a16:creationId xmlns:a16="http://schemas.microsoft.com/office/drawing/2014/main" id="{D7646896-5284-C514-F862-72F638DCAB9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DF75397-9370-4C37-B593-3BA86FCF65CA}" type="slidenum">
              <a:rPr lang="en-US" altLang="en-US"/>
              <a:pPr eaLnBrk="1" hangingPunct="1"/>
              <a:t>15</a:t>
            </a:fld>
            <a:endParaRPr lang="en-US" altLang="en-US"/>
          </a:p>
        </p:txBody>
      </p:sp>
      <p:sp>
        <p:nvSpPr>
          <p:cNvPr id="9219" name="Rectangle 2">
            <a:extLst>
              <a:ext uri="{FF2B5EF4-FFF2-40B4-BE49-F238E27FC236}">
                <a16:creationId xmlns:a16="http://schemas.microsoft.com/office/drawing/2014/main" id="{D397BBD2-5B40-6F39-A571-06BD26B762BA}"/>
              </a:ext>
            </a:extLst>
          </p:cNvPr>
          <p:cNvSpPr>
            <a:spLocks noGrp="1" noChangeArrowheads="1"/>
          </p:cNvSpPr>
          <p:nvPr>
            <p:ph type="title"/>
          </p:nvPr>
        </p:nvSpPr>
        <p:spPr>
          <a:xfrm>
            <a:off x="457200" y="141969"/>
            <a:ext cx="8229600" cy="944562"/>
          </a:xfrm>
        </p:spPr>
        <p:txBody>
          <a:bodyPr/>
          <a:lstStyle/>
          <a:p>
            <a:pPr eaLnBrk="1" hangingPunct="1"/>
            <a:r>
              <a:rPr lang="en-US" altLang="en-US" b="1" dirty="0">
                <a:latin typeface="Verdana" panose="020B0604030504040204" pitchFamily="34" charset="0"/>
                <a:ea typeface="Verdana" panose="020B0604030504040204" pitchFamily="34" charset="0"/>
              </a:rPr>
              <a:t>Who or What Tempts Us?</a:t>
            </a:r>
          </a:p>
        </p:txBody>
      </p:sp>
      <p:sp>
        <p:nvSpPr>
          <p:cNvPr id="8195" name="Rectangle 3">
            <a:extLst>
              <a:ext uri="{FF2B5EF4-FFF2-40B4-BE49-F238E27FC236}">
                <a16:creationId xmlns:a16="http://schemas.microsoft.com/office/drawing/2014/main" id="{97A29B35-93FF-26E5-4E43-3FED2401F80E}"/>
              </a:ext>
            </a:extLst>
          </p:cNvPr>
          <p:cNvSpPr>
            <a:spLocks noGrp="1" noChangeArrowheads="1"/>
          </p:cNvSpPr>
          <p:nvPr>
            <p:ph type="body" idx="1"/>
          </p:nvPr>
        </p:nvSpPr>
        <p:spPr>
          <a:xfrm>
            <a:off x="486229" y="1086530"/>
            <a:ext cx="8229600" cy="5847669"/>
          </a:xfrm>
        </p:spPr>
        <p:txBody>
          <a:bodyPr/>
          <a:lstStyle/>
          <a:p>
            <a:pPr eaLnBrk="1" hangingPunct="1">
              <a:lnSpc>
                <a:spcPct val="80000"/>
              </a:lnSpc>
              <a:defRPr/>
            </a:pPr>
            <a:r>
              <a:rPr lang="en-US" b="1" dirty="0">
                <a:effectLst>
                  <a:outerShdw blurRad="38100" dist="38100" dir="2700000" algn="tl">
                    <a:srgbClr val="C0C0C0"/>
                  </a:outerShdw>
                </a:effectLst>
                <a:latin typeface="Verdana" panose="020B0604030504040204" pitchFamily="34" charset="0"/>
                <a:ea typeface="Verdana" panose="020B0604030504040204" pitchFamily="34" charset="0"/>
              </a:rPr>
              <a:t>God allows us to be tried!</a:t>
            </a:r>
          </a:p>
          <a:p>
            <a:pPr marL="457200" lvl="1" indent="0" algn="ctr" eaLnBrk="1" hangingPunct="1">
              <a:lnSpc>
                <a:spcPct val="80000"/>
              </a:lnSpc>
              <a:buNone/>
              <a:defRPr/>
            </a:pPr>
            <a:r>
              <a:rPr lang="en-US" sz="2500" i="1" dirty="0">
                <a:latin typeface="Verdana" panose="020B0604030504040204" pitchFamily="34" charset="0"/>
                <a:ea typeface="Verdana" panose="020B0604030504040204" pitchFamily="34" charset="0"/>
              </a:rPr>
              <a:t>“The </a:t>
            </a:r>
            <a:r>
              <a:rPr lang="en-US" sz="2500" i="1" cap="small" dirty="0">
                <a:latin typeface="Verdana" panose="020B0604030504040204" pitchFamily="34" charset="0"/>
                <a:ea typeface="Verdana" panose="020B0604030504040204" pitchFamily="34" charset="0"/>
              </a:rPr>
              <a:t>Lord</a:t>
            </a:r>
            <a:r>
              <a:rPr lang="en-US" sz="2500" i="1" dirty="0">
                <a:latin typeface="Verdana" panose="020B0604030504040204" pitchFamily="34" charset="0"/>
                <a:ea typeface="Verdana" panose="020B0604030504040204" pitchFamily="34" charset="0"/>
              </a:rPr>
              <a:t> said to Satan, ‘Have you considered My servant Job? For there is no one like him on the earth, a blameless and upright man, fearing God and turning away from evil.’ Then Satan answered the </a:t>
            </a:r>
            <a:r>
              <a:rPr lang="en-US" sz="2500" i="1" cap="small" dirty="0">
                <a:latin typeface="Verdana" panose="020B0604030504040204" pitchFamily="34" charset="0"/>
                <a:ea typeface="Verdana" panose="020B0604030504040204" pitchFamily="34" charset="0"/>
              </a:rPr>
              <a:t>Lord</a:t>
            </a:r>
            <a:r>
              <a:rPr lang="en-US" sz="2500" i="1" dirty="0">
                <a:latin typeface="Verdana" panose="020B0604030504040204" pitchFamily="34" charset="0"/>
                <a:ea typeface="Verdana" panose="020B0604030504040204" pitchFamily="34" charset="0"/>
              </a:rPr>
              <a:t>, ‘Does Job fear God for nothing?</a:t>
            </a:r>
            <a:r>
              <a:rPr lang="en-US" sz="2500" b="1" i="1" baseline="30000" dirty="0">
                <a:latin typeface="Verdana" panose="020B0604030504040204" pitchFamily="34" charset="0"/>
                <a:ea typeface="Verdana" panose="020B0604030504040204" pitchFamily="34" charset="0"/>
              </a:rPr>
              <a:t> </a:t>
            </a:r>
            <a:r>
              <a:rPr lang="en-US" sz="2500" i="1" dirty="0">
                <a:latin typeface="Verdana" panose="020B0604030504040204" pitchFamily="34" charset="0"/>
                <a:ea typeface="Verdana" panose="020B0604030504040204" pitchFamily="34" charset="0"/>
              </a:rPr>
              <a:t>Have You not made a hedge about him and his house and all that he has, on every side? You have blessed the work of his hands, and his possessions have increased in the land. But put forth Your hand now and touch all that he has; he will surely curse You to Your face.’ Then the </a:t>
            </a:r>
            <a:r>
              <a:rPr lang="en-US" sz="2500" i="1" cap="small" dirty="0">
                <a:latin typeface="Verdana" panose="020B0604030504040204" pitchFamily="34" charset="0"/>
                <a:ea typeface="Verdana" panose="020B0604030504040204" pitchFamily="34" charset="0"/>
              </a:rPr>
              <a:t>Lord</a:t>
            </a:r>
            <a:r>
              <a:rPr lang="en-US" sz="2500" i="1" dirty="0">
                <a:latin typeface="Verdana" panose="020B0604030504040204" pitchFamily="34" charset="0"/>
                <a:ea typeface="Verdana" panose="020B0604030504040204" pitchFamily="34" charset="0"/>
              </a:rPr>
              <a:t> said to Satan, ‘Behold, all that he has is in your power, only do not put forth your hand on him.’ So Satan departed from the presence of the </a:t>
            </a:r>
            <a:r>
              <a:rPr lang="en-US" sz="2500" i="1" cap="small" dirty="0">
                <a:latin typeface="Verdana" panose="020B0604030504040204" pitchFamily="34" charset="0"/>
                <a:ea typeface="Verdana" panose="020B0604030504040204" pitchFamily="34" charset="0"/>
              </a:rPr>
              <a:t>Lord</a:t>
            </a:r>
            <a:r>
              <a:rPr lang="en-US" sz="2500" i="1" dirty="0">
                <a:latin typeface="Verdana" panose="020B0604030504040204" pitchFamily="34" charset="0"/>
                <a:ea typeface="Verdana" panose="020B0604030504040204" pitchFamily="34" charset="0"/>
              </a:rPr>
              <a:t>.” </a:t>
            </a:r>
            <a:br>
              <a:rPr lang="en-US" sz="2500" i="1" dirty="0">
                <a:latin typeface="Verdana" panose="020B0604030504040204" pitchFamily="34" charset="0"/>
                <a:ea typeface="Verdana" panose="020B0604030504040204" pitchFamily="34" charset="0"/>
              </a:rPr>
            </a:br>
            <a:r>
              <a:rPr lang="en-US" sz="2600" b="1" dirty="0">
                <a:solidFill>
                  <a:srgbClr val="FF0000"/>
                </a:solidFill>
                <a:latin typeface="Verdana" panose="020B0604030504040204" pitchFamily="34" charset="0"/>
                <a:ea typeface="Verdana" panose="020B0604030504040204" pitchFamily="34" charset="0"/>
              </a:rPr>
              <a:t>(</a:t>
            </a:r>
            <a:r>
              <a:rPr lang="en-US" sz="2600" b="1" dirty="0">
                <a:solidFill>
                  <a:srgbClr val="FF0000"/>
                </a:solidFill>
                <a:effectLst>
                  <a:outerShdw blurRad="38100" dist="38100" dir="2700000" algn="tl">
                    <a:srgbClr val="C0C0C0"/>
                  </a:outerShdw>
                </a:effectLst>
                <a:latin typeface="Verdana" panose="020B0604030504040204" pitchFamily="34" charset="0"/>
                <a:ea typeface="Verdana" panose="020B0604030504040204" pitchFamily="34" charset="0"/>
              </a:rPr>
              <a:t>Job 1:8-12)</a:t>
            </a:r>
          </a:p>
        </p:txBody>
      </p:sp>
    </p:spTree>
    <p:extLst>
      <p:ext uri="{BB962C8B-B14F-4D97-AF65-F5344CB8AC3E}">
        <p14:creationId xmlns:p14="http://schemas.microsoft.com/office/powerpoint/2010/main" val="14225349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Scale>
                                      <p:cBhvr>
                                        <p:cTn id="7" dur="1000" decel="50000" fill="hold">
                                          <p:stCondLst>
                                            <p:cond delay="0"/>
                                          </p:stCondLst>
                                        </p:cTn>
                                        <p:tgtEl>
                                          <p:spTgt spid="8195">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195">
                                            <p:txEl>
                                              <p:pRg st="0" end="0"/>
                                            </p:txEl>
                                          </p:spTgt>
                                        </p:tgtEl>
                                        <p:attrNameLst>
                                          <p:attrName>ppt_x</p:attrName>
                                          <p:attrName>ppt_y</p:attrName>
                                        </p:attrNameLst>
                                      </p:cBhvr>
                                    </p:animMotion>
                                    <p:animEffect transition="in" filter="fade">
                                      <p:cBhvr>
                                        <p:cTn id="9" dur="1000"/>
                                        <p:tgtEl>
                                          <p:spTgt spid="8195">
                                            <p:txEl>
                                              <p:pRg st="0" end="0"/>
                                            </p:txEl>
                                          </p:spTgt>
                                        </p:tgtEl>
                                      </p:cBhvr>
                                    </p:animEffect>
                                  </p:childTnLst>
                                </p:cTn>
                              </p:par>
                              <p:par>
                                <p:cTn id="10" presetID="52" presetClass="entr" presetSubtype="0" fill="hold" nodeType="withEffect">
                                  <p:stCondLst>
                                    <p:cond delay="0"/>
                                  </p:stCondLst>
                                  <p:childTnLst>
                                    <p:set>
                                      <p:cBhvr>
                                        <p:cTn id="11" dur="1" fill="hold">
                                          <p:stCondLst>
                                            <p:cond delay="0"/>
                                          </p:stCondLst>
                                        </p:cTn>
                                        <p:tgtEl>
                                          <p:spTgt spid="8195">
                                            <p:txEl>
                                              <p:pRg st="1" end="1"/>
                                            </p:txEl>
                                          </p:spTgt>
                                        </p:tgtEl>
                                        <p:attrNameLst>
                                          <p:attrName>style.visibility</p:attrName>
                                        </p:attrNameLst>
                                      </p:cBhvr>
                                      <p:to>
                                        <p:strVal val="visible"/>
                                      </p:to>
                                    </p:set>
                                    <p:animScale>
                                      <p:cBhvr>
                                        <p:cTn id="12" dur="1000" decel="50000" fill="hold">
                                          <p:stCondLst>
                                            <p:cond delay="0"/>
                                          </p:stCondLst>
                                        </p:cTn>
                                        <p:tgtEl>
                                          <p:spTgt spid="8195">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8195">
                                            <p:txEl>
                                              <p:pRg st="1" end="1"/>
                                            </p:txEl>
                                          </p:spTgt>
                                        </p:tgtEl>
                                        <p:attrNameLst>
                                          <p:attrName>ppt_x</p:attrName>
                                          <p:attrName>ppt_y</p:attrName>
                                        </p:attrNameLst>
                                      </p:cBhvr>
                                    </p:animMotion>
                                    <p:animEffect transition="in" filter="fade">
                                      <p:cBhvr>
                                        <p:cTn id="14" dur="1000"/>
                                        <p:tgtEl>
                                          <p:spTgt spid="819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a:extLst>
              <a:ext uri="{FF2B5EF4-FFF2-40B4-BE49-F238E27FC236}">
                <a16:creationId xmlns:a16="http://schemas.microsoft.com/office/drawing/2014/main" id="{73A9ACEB-A07C-1774-C0CF-01E4ABCD355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13545CD-A3A8-44AE-B897-A81BAE3EF057}" type="slidenum">
              <a:rPr lang="en-US" altLang="en-US"/>
              <a:pPr eaLnBrk="1" hangingPunct="1"/>
              <a:t>16</a:t>
            </a:fld>
            <a:endParaRPr lang="en-US" altLang="en-US"/>
          </a:p>
        </p:txBody>
      </p:sp>
      <p:sp>
        <p:nvSpPr>
          <p:cNvPr id="10243" name="Rectangle 2">
            <a:extLst>
              <a:ext uri="{FF2B5EF4-FFF2-40B4-BE49-F238E27FC236}">
                <a16:creationId xmlns:a16="http://schemas.microsoft.com/office/drawing/2014/main" id="{A3C95597-ED12-5CF2-089B-CAA541451F4A}"/>
              </a:ext>
            </a:extLst>
          </p:cNvPr>
          <p:cNvSpPr>
            <a:spLocks noGrp="1" noChangeArrowheads="1"/>
          </p:cNvSpPr>
          <p:nvPr>
            <p:ph type="title"/>
          </p:nvPr>
        </p:nvSpPr>
        <p:spPr/>
        <p:txBody>
          <a:bodyPr/>
          <a:lstStyle/>
          <a:p>
            <a:pPr eaLnBrk="1" hangingPunct="1"/>
            <a:r>
              <a:rPr lang="en-US" altLang="en-US" b="1" dirty="0">
                <a:latin typeface="Verdana" panose="020B0604030504040204" pitchFamily="34" charset="0"/>
                <a:ea typeface="Verdana" panose="020B0604030504040204" pitchFamily="34" charset="0"/>
              </a:rPr>
              <a:t>Progression of Temptation!</a:t>
            </a:r>
          </a:p>
        </p:txBody>
      </p:sp>
      <p:sp>
        <p:nvSpPr>
          <p:cNvPr id="6147" name="Rectangle 3">
            <a:extLst>
              <a:ext uri="{FF2B5EF4-FFF2-40B4-BE49-F238E27FC236}">
                <a16:creationId xmlns:a16="http://schemas.microsoft.com/office/drawing/2014/main" id="{4B17E437-DE54-A0CF-7A5A-5C21076DD5AF}"/>
              </a:ext>
            </a:extLst>
          </p:cNvPr>
          <p:cNvSpPr>
            <a:spLocks noGrp="1" noChangeArrowheads="1"/>
          </p:cNvSpPr>
          <p:nvPr>
            <p:ph type="body" idx="1"/>
          </p:nvPr>
        </p:nvSpPr>
        <p:spPr>
          <a:xfrm>
            <a:off x="266700" y="1600200"/>
            <a:ext cx="8610600" cy="4876800"/>
          </a:xfrm>
        </p:spPr>
        <p:txBody>
          <a:bodyPr/>
          <a:lstStyle/>
          <a:p>
            <a:pPr eaLnBrk="1" hangingPunct="1">
              <a:defRPr/>
            </a:pPr>
            <a:r>
              <a:rPr lang="en-US" sz="3000" dirty="0">
                <a:effectLst>
                  <a:outerShdw blurRad="38100" dist="38100" dir="2700000" algn="tl">
                    <a:srgbClr val="C0C0C0"/>
                  </a:outerShdw>
                </a:effectLst>
                <a:latin typeface="Verdana" panose="020B0604030504040204" pitchFamily="34" charset="0"/>
                <a:ea typeface="Verdana" panose="020B0604030504040204" pitchFamily="34" charset="0"/>
              </a:rPr>
              <a:t>“Fruit of Temptation”=</a:t>
            </a:r>
            <a:r>
              <a:rPr lang="en-US" sz="3000" b="1" dirty="0">
                <a:solidFill>
                  <a:srgbClr val="FF0000"/>
                </a:solidFill>
                <a:effectLst>
                  <a:outerShdw blurRad="38100" dist="38100" dir="2700000" algn="tl">
                    <a:srgbClr val="C0C0C0"/>
                  </a:outerShdw>
                </a:effectLst>
                <a:latin typeface="Verdana" panose="020B0604030504040204" pitchFamily="34" charset="0"/>
                <a:ea typeface="Verdana" panose="020B0604030504040204" pitchFamily="34" charset="0"/>
              </a:rPr>
              <a:t>SIN then DEATH!</a:t>
            </a:r>
          </a:p>
          <a:p>
            <a:pPr marL="457200" lvl="1" indent="0" algn="ctr" eaLnBrk="1" hangingPunct="1">
              <a:buNone/>
              <a:defRPr/>
            </a:pPr>
            <a:r>
              <a:rPr lang="en-US" i="1" dirty="0">
                <a:effectLst>
                  <a:outerShdw blurRad="38100" dist="38100" dir="2700000" algn="tl">
                    <a:srgbClr val="C0C0C0"/>
                  </a:outerShdw>
                </a:effectLst>
                <a:latin typeface="Verdana" panose="020B0604030504040204" pitchFamily="34" charset="0"/>
                <a:ea typeface="Verdana" panose="020B0604030504040204" pitchFamily="34" charset="0"/>
              </a:rPr>
              <a:t>“But each one is tempted when he is carried away and enticed by his own lust. Then when lust has conceived, it gives birth to sin; and when sin is accomplished, it brings forth death.” </a:t>
            </a:r>
            <a:r>
              <a:rPr lang="en-US" b="1" dirty="0">
                <a:solidFill>
                  <a:srgbClr val="FF0000"/>
                </a:solidFill>
                <a:effectLst>
                  <a:outerShdw blurRad="38100" dist="38100" dir="2700000" algn="tl">
                    <a:srgbClr val="C0C0C0"/>
                  </a:outerShdw>
                </a:effectLst>
                <a:latin typeface="Verdana" panose="020B0604030504040204" pitchFamily="34" charset="0"/>
                <a:ea typeface="Verdana" panose="020B0604030504040204" pitchFamily="34" charset="0"/>
              </a:rPr>
              <a:t>(James 1:14-15)</a:t>
            </a:r>
          </a:p>
          <a:p>
            <a:pPr marL="457200" lvl="1" indent="0" algn="ctr" eaLnBrk="1" hangingPunct="1">
              <a:buNone/>
              <a:defRPr/>
            </a:pPr>
            <a:endParaRPr lang="en-US" i="1" dirty="0">
              <a:latin typeface="Verdana" panose="020B0604030504040204" pitchFamily="34" charset="0"/>
              <a:ea typeface="Verdana" panose="020B0604030504040204" pitchFamily="34" charset="0"/>
            </a:endParaRPr>
          </a:p>
          <a:p>
            <a:pPr marL="457200" lvl="1" indent="0" algn="ctr" eaLnBrk="1" hangingPunct="1">
              <a:buNone/>
              <a:defRPr/>
            </a:pPr>
            <a:r>
              <a:rPr lang="en-US" i="1" dirty="0">
                <a:latin typeface="Verdana" panose="020B0604030504040204" pitchFamily="34" charset="0"/>
                <a:ea typeface="Verdana" panose="020B0604030504040204" pitchFamily="34" charset="0"/>
              </a:rPr>
              <a:t>“For the wages of sin is death, but the free gift of God is eternal life in Christ Jesus our Lord.” </a:t>
            </a:r>
            <a:r>
              <a:rPr lang="en-US" b="1" dirty="0">
                <a:solidFill>
                  <a:srgbClr val="FF0000"/>
                </a:solidFill>
                <a:latin typeface="Verdana" panose="020B0604030504040204" pitchFamily="34" charset="0"/>
                <a:ea typeface="Verdana" panose="020B0604030504040204" pitchFamily="34" charset="0"/>
              </a:rPr>
              <a:t>(</a:t>
            </a:r>
            <a:r>
              <a:rPr lang="en-US" b="1" dirty="0">
                <a:solidFill>
                  <a:srgbClr val="FF0000"/>
                </a:solidFill>
                <a:effectLst>
                  <a:outerShdw blurRad="38100" dist="38100" dir="2700000" algn="tl">
                    <a:srgbClr val="C0C0C0"/>
                  </a:outerShdw>
                </a:effectLst>
                <a:latin typeface="Verdana" panose="020B0604030504040204" pitchFamily="34" charset="0"/>
                <a:ea typeface="Verdana" panose="020B0604030504040204" pitchFamily="34" charset="0"/>
              </a:rPr>
              <a:t>Romans 6:23)</a:t>
            </a:r>
          </a:p>
        </p:txBody>
      </p:sp>
      <p:sp>
        <p:nvSpPr>
          <p:cNvPr id="6148" name="Line 4">
            <a:extLst>
              <a:ext uri="{FF2B5EF4-FFF2-40B4-BE49-F238E27FC236}">
                <a16:creationId xmlns:a16="http://schemas.microsoft.com/office/drawing/2014/main" id="{4B71BDD3-F30E-C5A4-009A-397E8FF8E1A7}"/>
              </a:ext>
            </a:extLst>
          </p:cNvPr>
          <p:cNvSpPr>
            <a:spLocks noChangeShapeType="1"/>
          </p:cNvSpPr>
          <p:nvPr/>
        </p:nvSpPr>
        <p:spPr bwMode="auto">
          <a:xfrm>
            <a:off x="2514600" y="3886200"/>
            <a:ext cx="6172200" cy="0"/>
          </a:xfrm>
          <a:prstGeom prst="line">
            <a:avLst/>
          </a:prstGeom>
          <a:noFill/>
          <a:ln w="571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50" name="Line 6">
            <a:extLst>
              <a:ext uri="{FF2B5EF4-FFF2-40B4-BE49-F238E27FC236}">
                <a16:creationId xmlns:a16="http://schemas.microsoft.com/office/drawing/2014/main" id="{A7F29CBF-4DF2-4DDA-3CFA-ADCEB957B6B3}"/>
              </a:ext>
            </a:extLst>
          </p:cNvPr>
          <p:cNvSpPr>
            <a:spLocks noChangeShapeType="1"/>
          </p:cNvSpPr>
          <p:nvPr/>
        </p:nvSpPr>
        <p:spPr bwMode="auto">
          <a:xfrm>
            <a:off x="1143000" y="3505200"/>
            <a:ext cx="4419600" cy="0"/>
          </a:xfrm>
          <a:prstGeom prst="line">
            <a:avLst/>
          </a:prstGeom>
          <a:noFill/>
          <a:ln w="571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52" name="Line 8">
            <a:extLst>
              <a:ext uri="{FF2B5EF4-FFF2-40B4-BE49-F238E27FC236}">
                <a16:creationId xmlns:a16="http://schemas.microsoft.com/office/drawing/2014/main" id="{7F85A7B2-872E-A2DF-EA63-834208D1B736}"/>
              </a:ext>
            </a:extLst>
          </p:cNvPr>
          <p:cNvSpPr>
            <a:spLocks noChangeShapeType="1"/>
          </p:cNvSpPr>
          <p:nvPr/>
        </p:nvSpPr>
        <p:spPr bwMode="auto">
          <a:xfrm>
            <a:off x="2995384" y="3048000"/>
            <a:ext cx="4267200" cy="0"/>
          </a:xfrm>
          <a:prstGeom prst="line">
            <a:avLst/>
          </a:prstGeom>
          <a:noFill/>
          <a:ln w="571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Line 4">
            <a:extLst>
              <a:ext uri="{FF2B5EF4-FFF2-40B4-BE49-F238E27FC236}">
                <a16:creationId xmlns:a16="http://schemas.microsoft.com/office/drawing/2014/main" id="{1F5646FC-081E-6D8B-FDA9-96CF1909DCBE}"/>
              </a:ext>
            </a:extLst>
          </p:cNvPr>
          <p:cNvSpPr>
            <a:spLocks noChangeShapeType="1"/>
          </p:cNvSpPr>
          <p:nvPr/>
        </p:nvSpPr>
        <p:spPr bwMode="auto">
          <a:xfrm>
            <a:off x="1875969" y="4343400"/>
            <a:ext cx="2238829" cy="0"/>
          </a:xfrm>
          <a:prstGeom prst="line">
            <a:avLst/>
          </a:prstGeom>
          <a:noFill/>
          <a:ln w="571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 name="Line 8">
            <a:extLst>
              <a:ext uri="{FF2B5EF4-FFF2-40B4-BE49-F238E27FC236}">
                <a16:creationId xmlns:a16="http://schemas.microsoft.com/office/drawing/2014/main" id="{BB5CC3DB-9DD8-41D2-0A0C-E2BF503956F9}"/>
              </a:ext>
            </a:extLst>
          </p:cNvPr>
          <p:cNvSpPr>
            <a:spLocks noChangeShapeType="1"/>
          </p:cNvSpPr>
          <p:nvPr/>
        </p:nvSpPr>
        <p:spPr bwMode="auto">
          <a:xfrm>
            <a:off x="1752600" y="5334000"/>
            <a:ext cx="4648200" cy="0"/>
          </a:xfrm>
          <a:prstGeom prst="line">
            <a:avLst/>
          </a:prstGeom>
          <a:noFill/>
          <a:ln w="571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1000"/>
                                        <p:tgtEl>
                                          <p:spTgt spid="6147">
                                            <p:txEl>
                                              <p:pRg st="0" end="0"/>
                                            </p:txEl>
                                          </p:spTgt>
                                        </p:tgtEl>
                                      </p:cBhvr>
                                    </p:animEffect>
                                    <p:anim calcmode="lin" valueType="num">
                                      <p:cBhvr>
                                        <p:cTn id="8" dur="1000" fill="hold"/>
                                        <p:tgtEl>
                                          <p:spTgt spid="614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147">
                                            <p:txEl>
                                              <p:pRg st="1" end="1"/>
                                            </p:txEl>
                                          </p:spTgt>
                                        </p:tgtEl>
                                        <p:attrNameLst>
                                          <p:attrName>style.visibility</p:attrName>
                                        </p:attrNameLst>
                                      </p:cBhvr>
                                      <p:to>
                                        <p:strVal val="visible"/>
                                      </p:to>
                                    </p:set>
                                    <p:animEffect transition="in" filter="fade">
                                      <p:cBhvr>
                                        <p:cTn id="14" dur="1000"/>
                                        <p:tgtEl>
                                          <p:spTgt spid="6147">
                                            <p:txEl>
                                              <p:pRg st="1" end="1"/>
                                            </p:txEl>
                                          </p:spTgt>
                                        </p:tgtEl>
                                      </p:cBhvr>
                                    </p:animEffect>
                                    <p:anim calcmode="lin" valueType="num">
                                      <p:cBhvr>
                                        <p:cTn id="15" dur="1000" fill="hold"/>
                                        <p:tgtEl>
                                          <p:spTgt spid="614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14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6152"/>
                                        </p:tgtEl>
                                        <p:attrNameLst>
                                          <p:attrName>style.visibility</p:attrName>
                                        </p:attrNameLst>
                                      </p:cBhvr>
                                      <p:to>
                                        <p:strVal val="visible"/>
                                      </p:to>
                                    </p:set>
                                    <p:animEffect transition="in" filter="wipe(left)">
                                      <p:cBhvr>
                                        <p:cTn id="21" dur="500"/>
                                        <p:tgtEl>
                                          <p:spTgt spid="6152"/>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6150"/>
                                        </p:tgtEl>
                                        <p:attrNameLst>
                                          <p:attrName>style.visibility</p:attrName>
                                        </p:attrNameLst>
                                      </p:cBhvr>
                                      <p:to>
                                        <p:strVal val="visible"/>
                                      </p:to>
                                    </p:set>
                                    <p:animEffect transition="in" filter="wipe(left)">
                                      <p:cBhvr>
                                        <p:cTn id="26" dur="500"/>
                                        <p:tgtEl>
                                          <p:spTgt spid="6150"/>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6148"/>
                                        </p:tgtEl>
                                        <p:attrNameLst>
                                          <p:attrName>style.visibility</p:attrName>
                                        </p:attrNameLst>
                                      </p:cBhvr>
                                      <p:to>
                                        <p:strVal val="visible"/>
                                      </p:to>
                                    </p:set>
                                    <p:animEffect transition="in" filter="wipe(left)">
                                      <p:cBhvr>
                                        <p:cTn id="31" dur="1000"/>
                                        <p:tgtEl>
                                          <p:spTgt spid="6148"/>
                                        </p:tgtEl>
                                      </p:cBhvr>
                                    </p:animEffect>
                                  </p:childTnLst>
                                </p:cTn>
                              </p:par>
                              <p:par>
                                <p:cTn id="32" presetID="22" presetClass="entr" presetSubtype="8" fill="hold" nodeType="with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wipe(left)">
                                      <p:cBhvr>
                                        <p:cTn id="34" dur="10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6147">
                                            <p:txEl>
                                              <p:pRg st="3" end="3"/>
                                            </p:txEl>
                                          </p:spTgt>
                                        </p:tgtEl>
                                        <p:attrNameLst>
                                          <p:attrName>style.visibility</p:attrName>
                                        </p:attrNameLst>
                                      </p:cBhvr>
                                      <p:to>
                                        <p:strVal val="visible"/>
                                      </p:to>
                                    </p:set>
                                    <p:animEffect transition="in" filter="fade">
                                      <p:cBhvr>
                                        <p:cTn id="39" dur="1000"/>
                                        <p:tgtEl>
                                          <p:spTgt spid="6147">
                                            <p:txEl>
                                              <p:pRg st="3" end="3"/>
                                            </p:txEl>
                                          </p:spTgt>
                                        </p:tgtEl>
                                      </p:cBhvr>
                                    </p:animEffect>
                                    <p:anim calcmode="lin" valueType="num">
                                      <p:cBhvr>
                                        <p:cTn id="40" dur="1000" fill="hold"/>
                                        <p:tgtEl>
                                          <p:spTgt spid="6147">
                                            <p:txEl>
                                              <p:pRg st="3" end="3"/>
                                            </p:txEl>
                                          </p:spTgt>
                                        </p:tgtEl>
                                        <p:attrNameLst>
                                          <p:attrName>ppt_x</p:attrName>
                                        </p:attrNameLst>
                                      </p:cBhvr>
                                      <p:tavLst>
                                        <p:tav tm="0">
                                          <p:val>
                                            <p:strVal val="#ppt_x"/>
                                          </p:val>
                                        </p:tav>
                                        <p:tav tm="100000">
                                          <p:val>
                                            <p:strVal val="#ppt_x"/>
                                          </p:val>
                                        </p:tav>
                                      </p:tavLst>
                                    </p:anim>
                                    <p:anim calcmode="lin" valueType="num">
                                      <p:cBhvr>
                                        <p:cTn id="41" dur="1000" fill="hold"/>
                                        <p:tgtEl>
                                          <p:spTgt spid="614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nodeType="clickEffect">
                                  <p:stCondLst>
                                    <p:cond delay="0"/>
                                  </p:stCondLst>
                                  <p:childTnLst>
                                    <p:set>
                                      <p:cBhvr>
                                        <p:cTn id="45" dur="1" fill="hold">
                                          <p:stCondLst>
                                            <p:cond delay="0"/>
                                          </p:stCondLst>
                                        </p:cTn>
                                        <p:tgtEl>
                                          <p:spTgt spid="2"/>
                                        </p:tgtEl>
                                        <p:attrNameLst>
                                          <p:attrName>style.visibility</p:attrName>
                                        </p:attrNameLst>
                                      </p:cBhvr>
                                      <p:to>
                                        <p:strVal val="visible"/>
                                      </p:to>
                                    </p:set>
                                    <p:animEffect transition="in" filter="wipe(left)">
                                      <p:cBhvr>
                                        <p:cTn id="4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a:extLst>
              <a:ext uri="{FF2B5EF4-FFF2-40B4-BE49-F238E27FC236}">
                <a16:creationId xmlns:a16="http://schemas.microsoft.com/office/drawing/2014/main" id="{E9067472-DD43-5D00-8879-E231A7413D3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C8A9F9-372F-4F01-BBE4-9D004017E9D4}" type="slidenum">
              <a:rPr lang="en-US" altLang="en-US"/>
              <a:pPr eaLnBrk="1" hangingPunct="1"/>
              <a:t>17</a:t>
            </a:fld>
            <a:endParaRPr lang="en-US" altLang="en-US"/>
          </a:p>
        </p:txBody>
      </p:sp>
      <p:sp>
        <p:nvSpPr>
          <p:cNvPr id="11267" name="Rectangle 2">
            <a:extLst>
              <a:ext uri="{FF2B5EF4-FFF2-40B4-BE49-F238E27FC236}">
                <a16:creationId xmlns:a16="http://schemas.microsoft.com/office/drawing/2014/main" id="{42E849B0-CCB7-6DB9-6B96-C54282EFA5E4}"/>
              </a:ext>
            </a:extLst>
          </p:cNvPr>
          <p:cNvSpPr>
            <a:spLocks noGrp="1" noChangeArrowheads="1"/>
          </p:cNvSpPr>
          <p:nvPr>
            <p:ph type="title"/>
          </p:nvPr>
        </p:nvSpPr>
        <p:spPr>
          <a:xfrm>
            <a:off x="0" y="190501"/>
            <a:ext cx="9144000" cy="876300"/>
          </a:xfrm>
        </p:spPr>
        <p:txBody>
          <a:bodyPr/>
          <a:lstStyle/>
          <a:p>
            <a:pPr eaLnBrk="1" hangingPunct="1"/>
            <a:r>
              <a:rPr lang="en-US" altLang="en-US" sz="4000" b="1" dirty="0">
                <a:latin typeface="Verdana" panose="020B0604030504040204" pitchFamily="34" charset="0"/>
                <a:ea typeface="Verdana" panose="020B0604030504040204" pitchFamily="34" charset="0"/>
              </a:rPr>
              <a:t>We Must Not Love the World</a:t>
            </a:r>
          </a:p>
        </p:txBody>
      </p:sp>
      <p:sp>
        <p:nvSpPr>
          <p:cNvPr id="11268" name="Rectangle 3">
            <a:extLst>
              <a:ext uri="{FF2B5EF4-FFF2-40B4-BE49-F238E27FC236}">
                <a16:creationId xmlns:a16="http://schemas.microsoft.com/office/drawing/2014/main" id="{59F1912A-891F-E2F9-075F-293C18F70C3E}"/>
              </a:ext>
            </a:extLst>
          </p:cNvPr>
          <p:cNvSpPr>
            <a:spLocks noGrp="1" noChangeArrowheads="1"/>
          </p:cNvSpPr>
          <p:nvPr>
            <p:ph type="body" idx="1"/>
          </p:nvPr>
        </p:nvSpPr>
        <p:spPr>
          <a:xfrm>
            <a:off x="381000" y="1089024"/>
            <a:ext cx="8229600" cy="5594350"/>
          </a:xfrm>
        </p:spPr>
        <p:txBody>
          <a:bodyPr/>
          <a:lstStyle/>
          <a:p>
            <a:pPr marL="0" indent="0" algn="ctr" eaLnBrk="1" hangingPunct="1">
              <a:buNone/>
            </a:pPr>
            <a:r>
              <a:rPr lang="en-US" altLang="en-US" i="1" dirty="0">
                <a:latin typeface="Verdana" panose="020B0604030504040204" pitchFamily="34" charset="0"/>
                <a:ea typeface="Verdana" panose="020B0604030504040204" pitchFamily="34" charset="0"/>
              </a:rPr>
              <a:t>“</a:t>
            </a:r>
            <a:r>
              <a:rPr lang="en-US" i="1" dirty="0">
                <a:latin typeface="Verdana" panose="020B0604030504040204" pitchFamily="34" charset="0"/>
                <a:ea typeface="Verdana" panose="020B0604030504040204" pitchFamily="34" charset="0"/>
              </a:rPr>
              <a:t>Do not love the world nor the things in the world. If anyone loves the world, the love of the Father is not in him. For all that is in the world, the lust of the flesh and the lust of the eyes and the boastful pride of life, is not from the Father, but is from the world. The world is passing away, and also its lusts; but the one who does the will of God lives forever.</a:t>
            </a:r>
            <a:r>
              <a:rPr lang="en-US" altLang="en-US" i="1" dirty="0">
                <a:latin typeface="Verdana" panose="020B0604030504040204" pitchFamily="34" charset="0"/>
                <a:ea typeface="Verdana" panose="020B0604030504040204" pitchFamily="34" charset="0"/>
              </a:rPr>
              <a:t>” </a:t>
            </a:r>
            <a:r>
              <a:rPr lang="en-US" altLang="en-US" b="1" dirty="0">
                <a:solidFill>
                  <a:srgbClr val="FF0000"/>
                </a:solidFill>
                <a:latin typeface="Verdana" panose="020B0604030504040204" pitchFamily="34" charset="0"/>
                <a:ea typeface="Verdana" panose="020B0604030504040204" pitchFamily="34" charset="0"/>
              </a:rPr>
              <a:t>(1 John 2:15-17)</a:t>
            </a:r>
            <a:endParaRPr lang="en-US" altLang="en-US" b="1" i="1" dirty="0">
              <a:solidFill>
                <a:srgbClr val="FF0000"/>
              </a:solidFill>
              <a:latin typeface="Verdana" panose="020B0604030504040204" pitchFamily="34" charset="0"/>
              <a:ea typeface="Verdana" panose="020B0604030504040204" pitchFamily="34" charset="0"/>
            </a:endParaRPr>
          </a:p>
        </p:txBody>
      </p:sp>
      <p:sp>
        <p:nvSpPr>
          <p:cNvPr id="14340" name="Line 4">
            <a:extLst>
              <a:ext uri="{FF2B5EF4-FFF2-40B4-BE49-F238E27FC236}">
                <a16:creationId xmlns:a16="http://schemas.microsoft.com/office/drawing/2014/main" id="{815838CB-3F66-44E8-D19B-F518E1E1FB35}"/>
              </a:ext>
            </a:extLst>
          </p:cNvPr>
          <p:cNvSpPr>
            <a:spLocks noChangeShapeType="1"/>
          </p:cNvSpPr>
          <p:nvPr/>
        </p:nvSpPr>
        <p:spPr bwMode="auto">
          <a:xfrm flipV="1">
            <a:off x="914400" y="3581400"/>
            <a:ext cx="3200400" cy="1"/>
          </a:xfrm>
          <a:prstGeom prst="line">
            <a:avLst/>
          </a:prstGeom>
          <a:noFill/>
          <a:ln w="571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41" name="Line 5">
            <a:extLst>
              <a:ext uri="{FF2B5EF4-FFF2-40B4-BE49-F238E27FC236}">
                <a16:creationId xmlns:a16="http://schemas.microsoft.com/office/drawing/2014/main" id="{0F829370-0C0F-A9C6-8D13-834159121624}"/>
              </a:ext>
            </a:extLst>
          </p:cNvPr>
          <p:cNvSpPr>
            <a:spLocks noChangeShapeType="1"/>
          </p:cNvSpPr>
          <p:nvPr/>
        </p:nvSpPr>
        <p:spPr bwMode="auto">
          <a:xfrm>
            <a:off x="5943600" y="3581400"/>
            <a:ext cx="2133600" cy="0"/>
          </a:xfrm>
          <a:prstGeom prst="line">
            <a:avLst/>
          </a:prstGeom>
          <a:noFill/>
          <a:ln w="571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42" name="Line 6">
            <a:extLst>
              <a:ext uri="{FF2B5EF4-FFF2-40B4-BE49-F238E27FC236}">
                <a16:creationId xmlns:a16="http://schemas.microsoft.com/office/drawing/2014/main" id="{F38785B5-ED7C-305C-607A-05D8FDD2EC80}"/>
              </a:ext>
            </a:extLst>
          </p:cNvPr>
          <p:cNvSpPr>
            <a:spLocks noChangeShapeType="1"/>
          </p:cNvSpPr>
          <p:nvPr/>
        </p:nvSpPr>
        <p:spPr bwMode="auto">
          <a:xfrm>
            <a:off x="762000" y="4038600"/>
            <a:ext cx="990600" cy="0"/>
          </a:xfrm>
          <a:prstGeom prst="line">
            <a:avLst/>
          </a:prstGeom>
          <a:noFill/>
          <a:ln w="571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43" name="Line 7">
            <a:extLst>
              <a:ext uri="{FF2B5EF4-FFF2-40B4-BE49-F238E27FC236}">
                <a16:creationId xmlns:a16="http://schemas.microsoft.com/office/drawing/2014/main" id="{F848D7F0-0596-B709-ED9D-FDC1C5AAE68B}"/>
              </a:ext>
            </a:extLst>
          </p:cNvPr>
          <p:cNvSpPr>
            <a:spLocks noChangeShapeType="1"/>
          </p:cNvSpPr>
          <p:nvPr/>
        </p:nvSpPr>
        <p:spPr bwMode="auto">
          <a:xfrm flipV="1">
            <a:off x="5257799" y="4038600"/>
            <a:ext cx="2438400" cy="1"/>
          </a:xfrm>
          <a:prstGeom prst="line">
            <a:avLst/>
          </a:prstGeom>
          <a:noFill/>
          <a:ln w="571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14340"/>
                                        </p:tgtEl>
                                        <p:attrNameLst>
                                          <p:attrName>style.visibility</p:attrName>
                                        </p:attrNameLst>
                                      </p:cBhvr>
                                      <p:to>
                                        <p:strVal val="visible"/>
                                      </p:to>
                                    </p:set>
                                    <p:animEffect transition="in" filter="wipe(left)">
                                      <p:cBhvr>
                                        <p:cTn id="7" dur="500"/>
                                        <p:tgtEl>
                                          <p:spTgt spid="1434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14341"/>
                                        </p:tgtEl>
                                        <p:attrNameLst>
                                          <p:attrName>style.visibility</p:attrName>
                                        </p:attrNameLst>
                                      </p:cBhvr>
                                      <p:to>
                                        <p:strVal val="visible"/>
                                      </p:to>
                                    </p:set>
                                    <p:animEffect transition="in" filter="wipe(left)">
                                      <p:cBhvr>
                                        <p:cTn id="12" dur="500"/>
                                        <p:tgtEl>
                                          <p:spTgt spid="14341"/>
                                        </p:tgtEl>
                                      </p:cBhvr>
                                    </p:animEffect>
                                  </p:childTnLst>
                                </p:cTn>
                              </p:par>
                            </p:childTnLst>
                          </p:cTn>
                        </p:par>
                        <p:par>
                          <p:cTn id="13" fill="hold" nodeType="afterGroup">
                            <p:stCondLst>
                              <p:cond delay="500"/>
                            </p:stCondLst>
                            <p:childTnLst>
                              <p:par>
                                <p:cTn id="14" presetID="22" presetClass="entr" presetSubtype="8" fill="hold" nodeType="afterEffect">
                                  <p:stCondLst>
                                    <p:cond delay="0"/>
                                  </p:stCondLst>
                                  <p:childTnLst>
                                    <p:set>
                                      <p:cBhvr>
                                        <p:cTn id="15" dur="1" fill="hold">
                                          <p:stCondLst>
                                            <p:cond delay="0"/>
                                          </p:stCondLst>
                                        </p:cTn>
                                        <p:tgtEl>
                                          <p:spTgt spid="14342"/>
                                        </p:tgtEl>
                                        <p:attrNameLst>
                                          <p:attrName>style.visibility</p:attrName>
                                        </p:attrNameLst>
                                      </p:cBhvr>
                                      <p:to>
                                        <p:strVal val="visible"/>
                                      </p:to>
                                    </p:set>
                                    <p:animEffect transition="in" filter="wipe(left)">
                                      <p:cBhvr>
                                        <p:cTn id="16" dur="500"/>
                                        <p:tgtEl>
                                          <p:spTgt spid="1434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nodeType="clickEffect">
                                  <p:stCondLst>
                                    <p:cond delay="0"/>
                                  </p:stCondLst>
                                  <p:childTnLst>
                                    <p:set>
                                      <p:cBhvr>
                                        <p:cTn id="20" dur="1" fill="hold">
                                          <p:stCondLst>
                                            <p:cond delay="0"/>
                                          </p:stCondLst>
                                        </p:cTn>
                                        <p:tgtEl>
                                          <p:spTgt spid="14343"/>
                                        </p:tgtEl>
                                        <p:attrNameLst>
                                          <p:attrName>style.visibility</p:attrName>
                                        </p:attrNameLst>
                                      </p:cBhvr>
                                      <p:to>
                                        <p:strVal val="visible"/>
                                      </p:to>
                                    </p:set>
                                    <p:animEffect transition="in" filter="wipe(left)">
                                      <p:cBhvr>
                                        <p:cTn id="21" dur="500"/>
                                        <p:tgtEl>
                                          <p:spTgt spid="143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a:extLst>
              <a:ext uri="{FF2B5EF4-FFF2-40B4-BE49-F238E27FC236}">
                <a16:creationId xmlns:a16="http://schemas.microsoft.com/office/drawing/2014/main" id="{BB7D0280-AFB0-106A-D50A-1BA9C834A72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373D2BA-AD42-4FC0-9705-295CC5EB5427}" type="slidenum">
              <a:rPr lang="en-US" altLang="en-US"/>
              <a:pPr eaLnBrk="1" hangingPunct="1"/>
              <a:t>18</a:t>
            </a:fld>
            <a:endParaRPr lang="en-US" altLang="en-US"/>
          </a:p>
        </p:txBody>
      </p:sp>
      <p:sp>
        <p:nvSpPr>
          <p:cNvPr id="34818" name="Rectangle 2">
            <a:extLst>
              <a:ext uri="{FF2B5EF4-FFF2-40B4-BE49-F238E27FC236}">
                <a16:creationId xmlns:a16="http://schemas.microsoft.com/office/drawing/2014/main" id="{0438442B-1F57-482F-CCAF-C3A496D47A1F}"/>
              </a:ext>
            </a:extLst>
          </p:cNvPr>
          <p:cNvSpPr>
            <a:spLocks noGrp="1" noRot="1" noChangeArrowheads="1"/>
          </p:cNvSpPr>
          <p:nvPr>
            <p:ph type="title" idx="4294967295"/>
          </p:nvPr>
        </p:nvSpPr>
        <p:spPr/>
        <p:txBody>
          <a:bodyPr/>
          <a:lstStyle/>
          <a:p>
            <a:pPr eaLnBrk="1" hangingPunct="1">
              <a:defRPr/>
            </a:pPr>
            <a:r>
              <a:rPr lang="en-US" sz="3600" b="1" dirty="0">
                <a:effectLst>
                  <a:outerShdw blurRad="38100" dist="38100" dir="2700000" algn="tl">
                    <a:srgbClr val="C0C0C0"/>
                  </a:outerShdw>
                </a:effectLst>
                <a:latin typeface="Verdana" panose="020B0604030504040204" pitchFamily="34" charset="0"/>
                <a:ea typeface="Verdana" panose="020B0604030504040204" pitchFamily="34" charset="0"/>
              </a:rPr>
              <a:t>Three “Points” of Temptation</a:t>
            </a:r>
          </a:p>
        </p:txBody>
      </p:sp>
      <p:sp>
        <p:nvSpPr>
          <p:cNvPr id="34819" name="Rectangle 3">
            <a:extLst>
              <a:ext uri="{FF2B5EF4-FFF2-40B4-BE49-F238E27FC236}">
                <a16:creationId xmlns:a16="http://schemas.microsoft.com/office/drawing/2014/main" id="{2F0DE175-ABE3-25C8-1D3B-AE907F9543F1}"/>
              </a:ext>
            </a:extLst>
          </p:cNvPr>
          <p:cNvSpPr>
            <a:spLocks noGrp="1" noChangeArrowheads="1"/>
          </p:cNvSpPr>
          <p:nvPr>
            <p:ph type="body" idx="4294967295"/>
          </p:nvPr>
        </p:nvSpPr>
        <p:spPr/>
        <p:txBody>
          <a:bodyPr/>
          <a:lstStyle/>
          <a:p>
            <a:pPr marL="812800" indent="-812800" eaLnBrk="1" hangingPunct="1">
              <a:defRPr/>
            </a:pPr>
            <a:r>
              <a:rPr lang="en-US" b="1" dirty="0">
                <a:solidFill>
                  <a:srgbClr val="FF0000"/>
                </a:solidFill>
                <a:effectLst>
                  <a:outerShdw blurRad="38100" dist="38100" dir="2700000" algn="tl">
                    <a:srgbClr val="C0C0C0"/>
                  </a:outerShdw>
                </a:effectLst>
                <a:latin typeface="Verdana" panose="020B0604030504040204" pitchFamily="34" charset="0"/>
                <a:ea typeface="Verdana" panose="020B0604030504040204" pitchFamily="34" charset="0"/>
              </a:rPr>
              <a:t>1 John 2:15-17</a:t>
            </a:r>
          </a:p>
          <a:p>
            <a:pPr marL="1168400" lvl="1" indent="-711200" eaLnBrk="1" hangingPunct="1">
              <a:defRPr/>
            </a:pPr>
            <a:r>
              <a:rPr lang="en-US" sz="3200" b="1" dirty="0">
                <a:effectLst>
                  <a:outerShdw blurRad="38100" dist="38100" dir="2700000" algn="tl">
                    <a:srgbClr val="C0C0C0"/>
                  </a:outerShdw>
                </a:effectLst>
                <a:latin typeface="Verdana" panose="020B0604030504040204" pitchFamily="34" charset="0"/>
                <a:ea typeface="Verdana" panose="020B0604030504040204" pitchFamily="34" charset="0"/>
              </a:rPr>
              <a:t>Lust of the flesh</a:t>
            </a:r>
            <a:r>
              <a:rPr lang="en-US" sz="3200" dirty="0">
                <a:effectLst>
                  <a:outerShdw blurRad="38100" dist="38100" dir="2700000" algn="tl">
                    <a:srgbClr val="C0C0C0"/>
                  </a:outerShdw>
                </a:effectLst>
                <a:latin typeface="Verdana" panose="020B0604030504040204" pitchFamily="34" charset="0"/>
                <a:ea typeface="Verdana" panose="020B0604030504040204" pitchFamily="34" charset="0"/>
              </a:rPr>
              <a:t> - fleshly desire</a:t>
            </a:r>
            <a:endParaRPr lang="en-US" dirty="0">
              <a:effectLst>
                <a:outerShdw blurRad="38100" dist="38100" dir="2700000" algn="tl">
                  <a:srgbClr val="C0C0C0"/>
                </a:outerShdw>
              </a:effectLst>
              <a:latin typeface="Verdana" panose="020B0604030504040204" pitchFamily="34" charset="0"/>
              <a:ea typeface="Verdana" panose="020B0604030504040204" pitchFamily="34" charset="0"/>
            </a:endParaRPr>
          </a:p>
          <a:p>
            <a:pPr marL="1168400" lvl="1" indent="-711200" eaLnBrk="1" hangingPunct="1">
              <a:defRPr/>
            </a:pPr>
            <a:r>
              <a:rPr lang="en-US" sz="3200" b="1" dirty="0">
                <a:effectLst>
                  <a:outerShdw blurRad="38100" dist="38100" dir="2700000" algn="tl">
                    <a:srgbClr val="C0C0C0"/>
                  </a:outerShdw>
                </a:effectLst>
                <a:latin typeface="Verdana" panose="020B0604030504040204" pitchFamily="34" charset="0"/>
                <a:ea typeface="Verdana" panose="020B0604030504040204" pitchFamily="34" charset="0"/>
              </a:rPr>
              <a:t>Lust of the eyes</a:t>
            </a:r>
            <a:r>
              <a:rPr lang="en-US" sz="3200" dirty="0">
                <a:effectLst>
                  <a:outerShdw blurRad="38100" dist="38100" dir="2700000" algn="tl">
                    <a:srgbClr val="C0C0C0"/>
                  </a:outerShdw>
                </a:effectLst>
                <a:latin typeface="Verdana" panose="020B0604030504040204" pitchFamily="34" charset="0"/>
                <a:ea typeface="Verdana" panose="020B0604030504040204" pitchFamily="34" charset="0"/>
              </a:rPr>
              <a:t> - looks good</a:t>
            </a:r>
          </a:p>
          <a:p>
            <a:pPr marL="1168400" lvl="1" indent="-711200" eaLnBrk="1" hangingPunct="1">
              <a:defRPr/>
            </a:pPr>
            <a:r>
              <a:rPr lang="en-US" sz="3200" b="1" dirty="0">
                <a:effectLst>
                  <a:outerShdw blurRad="38100" dist="38100" dir="2700000" algn="tl">
                    <a:srgbClr val="C0C0C0"/>
                  </a:outerShdw>
                </a:effectLst>
                <a:latin typeface="Verdana" panose="020B0604030504040204" pitchFamily="34" charset="0"/>
                <a:ea typeface="Verdana" panose="020B0604030504040204" pitchFamily="34" charset="0"/>
              </a:rPr>
              <a:t>Pride of life</a:t>
            </a:r>
            <a:r>
              <a:rPr lang="en-US" sz="3200" dirty="0">
                <a:effectLst>
                  <a:outerShdw blurRad="38100" dist="38100" dir="2700000" algn="tl">
                    <a:srgbClr val="C0C0C0"/>
                  </a:outerShdw>
                </a:effectLst>
                <a:latin typeface="Verdana" panose="020B0604030504040204" pitchFamily="34" charset="0"/>
                <a:ea typeface="Verdana" panose="020B0604030504040204" pitchFamily="34" charset="0"/>
              </a:rPr>
              <a:t> - a reason to glory</a:t>
            </a:r>
          </a:p>
          <a:p>
            <a:pPr marL="812800" indent="-812800" eaLnBrk="1" hangingPunct="1">
              <a:defRPr/>
            </a:pPr>
            <a:r>
              <a:rPr lang="en-US" dirty="0">
                <a:effectLst>
                  <a:outerShdw blurRad="38100" dist="38100" dir="2700000" algn="tl">
                    <a:srgbClr val="C0C0C0"/>
                  </a:outerShdw>
                </a:effectLst>
                <a:latin typeface="Verdana" panose="020B0604030504040204" pitchFamily="34" charset="0"/>
                <a:ea typeface="Verdana" panose="020B0604030504040204" pitchFamily="34" charset="0"/>
              </a:rPr>
              <a:t>Used by the Devil from the beginning!</a:t>
            </a:r>
          </a:p>
          <a:p>
            <a:pPr marL="1168400" lvl="1" indent="-711200" eaLnBrk="1" hangingPunct="1">
              <a:defRPr/>
            </a:pPr>
            <a:r>
              <a:rPr lang="en-US" sz="3200" b="1" dirty="0">
                <a:solidFill>
                  <a:srgbClr val="FF0000"/>
                </a:solidFill>
                <a:effectLst>
                  <a:outerShdw blurRad="38100" dist="38100" dir="2700000" algn="tl">
                    <a:srgbClr val="C0C0C0"/>
                  </a:outerShdw>
                </a:effectLst>
                <a:latin typeface="Verdana" panose="020B0604030504040204" pitchFamily="34" charset="0"/>
                <a:ea typeface="Verdana" panose="020B0604030504040204" pitchFamily="34" charset="0"/>
              </a:rPr>
              <a:t>Genesis 3:1-6</a:t>
            </a:r>
            <a:endParaRPr lang="en-US" sz="3600" b="1" dirty="0">
              <a:solidFill>
                <a:srgbClr val="FF0000"/>
              </a:solidFill>
              <a:effectLst>
                <a:outerShdw blurRad="38100" dist="38100" dir="2700000" algn="tl">
                  <a:srgbClr val="C0C0C0"/>
                </a:outerShdw>
              </a:effectLst>
              <a:latin typeface="Verdana" panose="020B0604030504040204" pitchFamily="34" charset="0"/>
              <a:ea typeface="Verdana" panose="020B0604030504040204" pitchFamily="34" charset="0"/>
            </a:endParaRPr>
          </a:p>
          <a:p>
            <a:pPr marL="1168400" lvl="1" indent="-711200" eaLnBrk="1" hangingPunct="1">
              <a:buFontTx/>
              <a:buNone/>
              <a:defRPr/>
            </a:pPr>
            <a:endParaRPr lang="en-US" sz="3200" dirty="0">
              <a:effectLst>
                <a:outerShdw blurRad="38100" dist="38100" dir="2700000" algn="tl">
                  <a:srgbClr val="C0C0C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Effect transition="in" filter="fade">
                                      <p:cBhvr>
                                        <p:cTn id="7" dur="1000"/>
                                        <p:tgtEl>
                                          <p:spTgt spid="34819">
                                            <p:txEl>
                                              <p:pRg st="0" end="0"/>
                                            </p:txEl>
                                          </p:spTgt>
                                        </p:tgtEl>
                                      </p:cBhvr>
                                    </p:animEffect>
                                    <p:anim calcmode="lin" valueType="num">
                                      <p:cBhvr>
                                        <p:cTn id="8" dur="1000" fill="hold"/>
                                        <p:tgtEl>
                                          <p:spTgt spid="3481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481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4819">
                                            <p:txEl>
                                              <p:pRg st="1" end="1"/>
                                            </p:txEl>
                                          </p:spTgt>
                                        </p:tgtEl>
                                        <p:attrNameLst>
                                          <p:attrName>style.visibility</p:attrName>
                                        </p:attrNameLst>
                                      </p:cBhvr>
                                      <p:to>
                                        <p:strVal val="visible"/>
                                      </p:to>
                                    </p:set>
                                    <p:animEffect transition="in" filter="fade">
                                      <p:cBhvr>
                                        <p:cTn id="14" dur="1000"/>
                                        <p:tgtEl>
                                          <p:spTgt spid="34819">
                                            <p:txEl>
                                              <p:pRg st="1" end="1"/>
                                            </p:txEl>
                                          </p:spTgt>
                                        </p:tgtEl>
                                      </p:cBhvr>
                                    </p:animEffect>
                                    <p:anim calcmode="lin" valueType="num">
                                      <p:cBhvr>
                                        <p:cTn id="15" dur="1000" fill="hold"/>
                                        <p:tgtEl>
                                          <p:spTgt spid="3481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481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4819">
                                            <p:txEl>
                                              <p:pRg st="2" end="2"/>
                                            </p:txEl>
                                          </p:spTgt>
                                        </p:tgtEl>
                                        <p:attrNameLst>
                                          <p:attrName>style.visibility</p:attrName>
                                        </p:attrNameLst>
                                      </p:cBhvr>
                                      <p:to>
                                        <p:strVal val="visible"/>
                                      </p:to>
                                    </p:set>
                                    <p:animEffect transition="in" filter="fade">
                                      <p:cBhvr>
                                        <p:cTn id="21" dur="1000"/>
                                        <p:tgtEl>
                                          <p:spTgt spid="34819">
                                            <p:txEl>
                                              <p:pRg st="2" end="2"/>
                                            </p:txEl>
                                          </p:spTgt>
                                        </p:tgtEl>
                                      </p:cBhvr>
                                    </p:animEffect>
                                    <p:anim calcmode="lin" valueType="num">
                                      <p:cBhvr>
                                        <p:cTn id="22" dur="1000" fill="hold"/>
                                        <p:tgtEl>
                                          <p:spTgt spid="3481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481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4819">
                                            <p:txEl>
                                              <p:pRg st="3" end="3"/>
                                            </p:txEl>
                                          </p:spTgt>
                                        </p:tgtEl>
                                        <p:attrNameLst>
                                          <p:attrName>style.visibility</p:attrName>
                                        </p:attrNameLst>
                                      </p:cBhvr>
                                      <p:to>
                                        <p:strVal val="visible"/>
                                      </p:to>
                                    </p:set>
                                    <p:animEffect transition="in" filter="fade">
                                      <p:cBhvr>
                                        <p:cTn id="28" dur="1000"/>
                                        <p:tgtEl>
                                          <p:spTgt spid="34819">
                                            <p:txEl>
                                              <p:pRg st="3" end="3"/>
                                            </p:txEl>
                                          </p:spTgt>
                                        </p:tgtEl>
                                      </p:cBhvr>
                                    </p:animEffect>
                                    <p:anim calcmode="lin" valueType="num">
                                      <p:cBhvr>
                                        <p:cTn id="29" dur="1000" fill="hold"/>
                                        <p:tgtEl>
                                          <p:spTgt spid="3481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481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4819">
                                            <p:txEl>
                                              <p:pRg st="4" end="4"/>
                                            </p:txEl>
                                          </p:spTgt>
                                        </p:tgtEl>
                                        <p:attrNameLst>
                                          <p:attrName>style.visibility</p:attrName>
                                        </p:attrNameLst>
                                      </p:cBhvr>
                                      <p:to>
                                        <p:strVal val="visible"/>
                                      </p:to>
                                    </p:set>
                                    <p:animEffect transition="in" filter="fade">
                                      <p:cBhvr>
                                        <p:cTn id="35" dur="1000"/>
                                        <p:tgtEl>
                                          <p:spTgt spid="34819">
                                            <p:txEl>
                                              <p:pRg st="4" end="4"/>
                                            </p:txEl>
                                          </p:spTgt>
                                        </p:tgtEl>
                                      </p:cBhvr>
                                    </p:animEffect>
                                    <p:anim calcmode="lin" valueType="num">
                                      <p:cBhvr>
                                        <p:cTn id="36" dur="1000" fill="hold"/>
                                        <p:tgtEl>
                                          <p:spTgt spid="34819">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4819">
                                            <p:txEl>
                                              <p:pRg st="4" end="4"/>
                                            </p:txEl>
                                          </p:spTgt>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34819">
                                            <p:txEl>
                                              <p:pRg st="5" end="5"/>
                                            </p:txEl>
                                          </p:spTgt>
                                        </p:tgtEl>
                                        <p:attrNameLst>
                                          <p:attrName>style.visibility</p:attrName>
                                        </p:attrNameLst>
                                      </p:cBhvr>
                                      <p:to>
                                        <p:strVal val="visible"/>
                                      </p:to>
                                    </p:set>
                                    <p:animEffect transition="in" filter="fade">
                                      <p:cBhvr>
                                        <p:cTn id="40" dur="1000"/>
                                        <p:tgtEl>
                                          <p:spTgt spid="34819">
                                            <p:txEl>
                                              <p:pRg st="5" end="5"/>
                                            </p:txEl>
                                          </p:spTgt>
                                        </p:tgtEl>
                                      </p:cBhvr>
                                    </p:animEffect>
                                    <p:anim calcmode="lin" valueType="num">
                                      <p:cBhvr>
                                        <p:cTn id="41" dur="1000" fill="hold"/>
                                        <p:tgtEl>
                                          <p:spTgt spid="34819">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4819">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a:extLst>
              <a:ext uri="{FF2B5EF4-FFF2-40B4-BE49-F238E27FC236}">
                <a16:creationId xmlns:a16="http://schemas.microsoft.com/office/drawing/2014/main" id="{76FD8442-C2A7-4F2B-5AF7-80BA5EC131B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A609C1D-16DA-4E1F-8A13-350B586BAB2E}" type="slidenum">
              <a:rPr lang="en-US" altLang="en-US"/>
              <a:pPr eaLnBrk="1" hangingPunct="1"/>
              <a:t>19</a:t>
            </a:fld>
            <a:endParaRPr lang="en-US" altLang="en-US"/>
          </a:p>
        </p:txBody>
      </p:sp>
      <p:sp>
        <p:nvSpPr>
          <p:cNvPr id="13316" name="Rectangle 3">
            <a:extLst>
              <a:ext uri="{FF2B5EF4-FFF2-40B4-BE49-F238E27FC236}">
                <a16:creationId xmlns:a16="http://schemas.microsoft.com/office/drawing/2014/main" id="{18E2EC87-91C8-EB8D-FD04-EF960C996BC4}"/>
              </a:ext>
            </a:extLst>
          </p:cNvPr>
          <p:cNvSpPr>
            <a:spLocks noGrp="1" noChangeArrowheads="1"/>
          </p:cNvSpPr>
          <p:nvPr>
            <p:ph type="body" idx="1"/>
          </p:nvPr>
        </p:nvSpPr>
        <p:spPr>
          <a:xfrm>
            <a:off x="381000" y="1009876"/>
            <a:ext cx="8229600" cy="5543324"/>
          </a:xfrm>
        </p:spPr>
        <p:txBody>
          <a:bodyPr/>
          <a:lstStyle/>
          <a:p>
            <a:pPr marL="0" indent="0" algn="ctr" eaLnBrk="1" hangingPunct="1">
              <a:buNone/>
            </a:pPr>
            <a:r>
              <a:rPr lang="en-US" altLang="en-US" i="1" dirty="0">
                <a:latin typeface="Verdana" panose="020B0604030504040204" pitchFamily="34" charset="0"/>
                <a:ea typeface="Verdana" panose="020B0604030504040204" pitchFamily="34" charset="0"/>
              </a:rPr>
              <a:t>“</a:t>
            </a:r>
            <a:r>
              <a:rPr lang="en-US" i="1" dirty="0">
                <a:latin typeface="Verdana" panose="020B0604030504040204" pitchFamily="34" charset="0"/>
                <a:ea typeface="Verdana" panose="020B0604030504040204" pitchFamily="34" charset="0"/>
              </a:rPr>
              <a:t>For God knows that in the day you eat from it your eyes will be opened, and you will be like God, knowing good and evil.” When the woman saw that the tree was good for food, and that it was a delight to the eyes, and that the tree was desirable to make one wise, she took from its fruit and ate; and she gave also to her husband with her, and he ate.</a:t>
            </a:r>
            <a:r>
              <a:rPr lang="en-US" altLang="en-US" i="1" dirty="0">
                <a:latin typeface="Verdana" panose="020B0604030504040204" pitchFamily="34" charset="0"/>
                <a:ea typeface="Verdana" panose="020B0604030504040204" pitchFamily="34" charset="0"/>
              </a:rPr>
              <a:t>” </a:t>
            </a:r>
            <a:r>
              <a:rPr lang="en-US" altLang="en-US" b="1" dirty="0">
                <a:solidFill>
                  <a:srgbClr val="FF0000"/>
                </a:solidFill>
                <a:latin typeface="Verdana" panose="020B0604030504040204" pitchFamily="34" charset="0"/>
                <a:ea typeface="Verdana" panose="020B0604030504040204" pitchFamily="34" charset="0"/>
              </a:rPr>
              <a:t>(Genesis 3:5-6)</a:t>
            </a:r>
          </a:p>
        </p:txBody>
      </p:sp>
      <p:sp>
        <p:nvSpPr>
          <p:cNvPr id="10244" name="Line 4">
            <a:extLst>
              <a:ext uri="{FF2B5EF4-FFF2-40B4-BE49-F238E27FC236}">
                <a16:creationId xmlns:a16="http://schemas.microsoft.com/office/drawing/2014/main" id="{4B63BC62-39C3-5F18-AD66-42012FC490F3}"/>
              </a:ext>
            </a:extLst>
          </p:cNvPr>
          <p:cNvSpPr>
            <a:spLocks noChangeShapeType="1"/>
          </p:cNvSpPr>
          <p:nvPr/>
        </p:nvSpPr>
        <p:spPr bwMode="auto">
          <a:xfrm flipV="1">
            <a:off x="3225800" y="3505199"/>
            <a:ext cx="2794000" cy="1"/>
          </a:xfrm>
          <a:prstGeom prst="line">
            <a:avLst/>
          </a:prstGeom>
          <a:noFill/>
          <a:ln w="571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45" name="Line 5">
            <a:extLst>
              <a:ext uri="{FF2B5EF4-FFF2-40B4-BE49-F238E27FC236}">
                <a16:creationId xmlns:a16="http://schemas.microsoft.com/office/drawing/2014/main" id="{2D01BB2F-4839-012F-0E6F-B5858604C10A}"/>
              </a:ext>
            </a:extLst>
          </p:cNvPr>
          <p:cNvSpPr>
            <a:spLocks noChangeShapeType="1"/>
          </p:cNvSpPr>
          <p:nvPr/>
        </p:nvSpPr>
        <p:spPr bwMode="auto">
          <a:xfrm>
            <a:off x="1447800" y="3962400"/>
            <a:ext cx="4267200" cy="0"/>
          </a:xfrm>
          <a:prstGeom prst="line">
            <a:avLst/>
          </a:prstGeom>
          <a:noFill/>
          <a:ln w="571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46" name="Line 6">
            <a:extLst>
              <a:ext uri="{FF2B5EF4-FFF2-40B4-BE49-F238E27FC236}">
                <a16:creationId xmlns:a16="http://schemas.microsoft.com/office/drawing/2014/main" id="{F8D4F5EF-0C77-90FA-3421-9E9D79B3728C}"/>
              </a:ext>
            </a:extLst>
          </p:cNvPr>
          <p:cNvSpPr>
            <a:spLocks noChangeShapeType="1"/>
          </p:cNvSpPr>
          <p:nvPr/>
        </p:nvSpPr>
        <p:spPr bwMode="auto">
          <a:xfrm flipV="1">
            <a:off x="2514600" y="4495799"/>
            <a:ext cx="5715000" cy="1"/>
          </a:xfrm>
          <a:prstGeom prst="line">
            <a:avLst/>
          </a:prstGeom>
          <a:noFill/>
          <a:ln w="571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 name="Rectangle 2">
            <a:extLst>
              <a:ext uri="{FF2B5EF4-FFF2-40B4-BE49-F238E27FC236}">
                <a16:creationId xmlns:a16="http://schemas.microsoft.com/office/drawing/2014/main" id="{A3F16B0D-035F-419F-40FC-F62CC20F461F}"/>
              </a:ext>
            </a:extLst>
          </p:cNvPr>
          <p:cNvSpPr txBox="1">
            <a:spLocks noRot="1" noChangeArrowheads="1"/>
          </p:cNvSpPr>
          <p:nvPr/>
        </p:nvSpPr>
        <p:spPr bwMode="auto">
          <a:xfrm>
            <a:off x="457200" y="193676"/>
            <a:ext cx="8229600" cy="735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defRPr/>
            </a:pPr>
            <a:r>
              <a:rPr lang="en-US" sz="3600" b="1" kern="0">
                <a:effectLst>
                  <a:outerShdw blurRad="38100" dist="38100" dir="2700000" algn="tl">
                    <a:srgbClr val="C0C0C0"/>
                  </a:outerShdw>
                </a:effectLst>
                <a:latin typeface="Verdana" panose="020B0604030504040204" pitchFamily="34" charset="0"/>
                <a:ea typeface="Verdana" panose="020B0604030504040204" pitchFamily="34" charset="0"/>
              </a:rPr>
              <a:t>Three “Points” of Temptation</a:t>
            </a:r>
            <a:endParaRPr lang="en-US" sz="3600" b="1" kern="0" dirty="0">
              <a:effectLst>
                <a:outerShdw blurRad="38100" dist="38100" dir="2700000" algn="tl">
                  <a:srgbClr val="C0C0C0"/>
                </a:outerShdw>
              </a:effectLst>
              <a:latin typeface="Verdana" panose="020B0604030504040204" pitchFamily="34" charset="0"/>
              <a:ea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10244"/>
                                        </p:tgtEl>
                                        <p:attrNameLst>
                                          <p:attrName>style.visibility</p:attrName>
                                        </p:attrNameLst>
                                      </p:cBhvr>
                                      <p:to>
                                        <p:strVal val="visible"/>
                                      </p:to>
                                    </p:set>
                                    <p:animEffect transition="in" filter="wipe(left)">
                                      <p:cBhvr>
                                        <p:cTn id="7" dur="500"/>
                                        <p:tgtEl>
                                          <p:spTgt spid="1024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10245"/>
                                        </p:tgtEl>
                                        <p:attrNameLst>
                                          <p:attrName>style.visibility</p:attrName>
                                        </p:attrNameLst>
                                      </p:cBhvr>
                                      <p:to>
                                        <p:strVal val="visible"/>
                                      </p:to>
                                    </p:set>
                                    <p:animEffect transition="in" filter="wipe(left)">
                                      <p:cBhvr>
                                        <p:cTn id="12" dur="500"/>
                                        <p:tgtEl>
                                          <p:spTgt spid="1024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10246"/>
                                        </p:tgtEl>
                                        <p:attrNameLst>
                                          <p:attrName>style.visibility</p:attrName>
                                        </p:attrNameLst>
                                      </p:cBhvr>
                                      <p:to>
                                        <p:strVal val="visible"/>
                                      </p:to>
                                    </p:set>
                                    <p:animEffect transition="in" filter="wipe(left)">
                                      <p:cBhvr>
                                        <p:cTn id="17" dur="500"/>
                                        <p:tgtEl>
                                          <p:spTgt spid="102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231A78-BA1C-21AD-6B7B-55664AE31BE5}"/>
            </a:ext>
          </a:extLst>
        </p:cNvPr>
        <p:cNvGrpSpPr/>
        <p:nvPr/>
      </p:nvGrpSpPr>
      <p:grpSpPr>
        <a:xfrm>
          <a:off x="0" y="0"/>
          <a:ext cx="0" cy="0"/>
          <a:chOff x="0" y="0"/>
          <a:chExt cx="0" cy="0"/>
        </a:xfrm>
      </p:grpSpPr>
      <p:sp>
        <p:nvSpPr>
          <p:cNvPr id="2050" name="Rectangle 6">
            <a:extLst>
              <a:ext uri="{FF2B5EF4-FFF2-40B4-BE49-F238E27FC236}">
                <a16:creationId xmlns:a16="http://schemas.microsoft.com/office/drawing/2014/main" id="{1352296B-8F78-965D-6AB6-FA3C0320FD56}"/>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A9EF824-4FB5-4703-9D43-C5E4A20376CF}" type="slidenum">
              <a:rPr lang="en-US" altLang="en-US"/>
              <a:pPr eaLnBrk="1" hangingPunct="1"/>
              <a:t>2</a:t>
            </a:fld>
            <a:endParaRPr lang="en-US" altLang="en-US"/>
          </a:p>
        </p:txBody>
      </p:sp>
      <p:sp>
        <p:nvSpPr>
          <p:cNvPr id="2051" name="Rectangle 2">
            <a:extLst>
              <a:ext uri="{FF2B5EF4-FFF2-40B4-BE49-F238E27FC236}">
                <a16:creationId xmlns:a16="http://schemas.microsoft.com/office/drawing/2014/main" id="{9DCCD348-4590-F362-DCD4-DC3B8DD3D7A9}"/>
              </a:ext>
            </a:extLst>
          </p:cNvPr>
          <p:cNvSpPr>
            <a:spLocks noGrp="1" noChangeArrowheads="1"/>
          </p:cNvSpPr>
          <p:nvPr>
            <p:ph type="ctrTitle"/>
          </p:nvPr>
        </p:nvSpPr>
        <p:spPr>
          <a:xfrm>
            <a:off x="685800" y="228600"/>
            <a:ext cx="7772400" cy="841375"/>
          </a:xfrm>
        </p:spPr>
        <p:txBody>
          <a:bodyPr/>
          <a:lstStyle/>
          <a:p>
            <a:pPr eaLnBrk="1" hangingPunct="1"/>
            <a:r>
              <a:rPr lang="en-US" altLang="en-US" sz="5400" b="1" i="1" dirty="0"/>
              <a:t>“The Way of Escape”</a:t>
            </a:r>
          </a:p>
        </p:txBody>
      </p:sp>
      <p:sp>
        <p:nvSpPr>
          <p:cNvPr id="2052" name="Rectangle 3">
            <a:extLst>
              <a:ext uri="{FF2B5EF4-FFF2-40B4-BE49-F238E27FC236}">
                <a16:creationId xmlns:a16="http://schemas.microsoft.com/office/drawing/2014/main" id="{1756BB7F-28A6-91E9-1994-3ED80565ACE2}"/>
              </a:ext>
            </a:extLst>
          </p:cNvPr>
          <p:cNvSpPr>
            <a:spLocks noGrp="1" noChangeArrowheads="1"/>
          </p:cNvSpPr>
          <p:nvPr>
            <p:ph type="subTitle" idx="1"/>
          </p:nvPr>
        </p:nvSpPr>
        <p:spPr>
          <a:xfrm>
            <a:off x="304800" y="1290864"/>
            <a:ext cx="8534400" cy="5181600"/>
          </a:xfrm>
        </p:spPr>
        <p:txBody>
          <a:bodyPr/>
          <a:lstStyle/>
          <a:p>
            <a:pPr eaLnBrk="1" hangingPunct="1"/>
            <a:r>
              <a:rPr lang="en-US" altLang="en-US" i="1" dirty="0"/>
              <a:t>“For this reason we must pay much closer attention to what we have heard, so that we do not drift away from it. For if the word spoken through angels proved unalterable, and every transgression and disobedience received a just penalty, how will we escape if we neglect so great a salvation? After it was at the first spoken through the Lord, it was confirmed to us by those who heard …”</a:t>
            </a:r>
            <a:r>
              <a:rPr lang="en-US" altLang="en-US" b="1" dirty="0">
                <a:solidFill>
                  <a:srgbClr val="FF0000"/>
                </a:solidFill>
              </a:rPr>
              <a:t> </a:t>
            </a:r>
            <a:br>
              <a:rPr lang="en-US" altLang="en-US" b="1" dirty="0">
                <a:solidFill>
                  <a:srgbClr val="FF0000"/>
                </a:solidFill>
              </a:rPr>
            </a:br>
            <a:r>
              <a:rPr lang="en-US" altLang="en-US" b="1" dirty="0">
                <a:solidFill>
                  <a:srgbClr val="FF0000"/>
                </a:solidFill>
              </a:rPr>
              <a:t>(Hebrews 2:1-3)</a:t>
            </a:r>
          </a:p>
        </p:txBody>
      </p:sp>
      <p:sp>
        <p:nvSpPr>
          <p:cNvPr id="2" name="Line 9">
            <a:extLst>
              <a:ext uri="{FF2B5EF4-FFF2-40B4-BE49-F238E27FC236}">
                <a16:creationId xmlns:a16="http://schemas.microsoft.com/office/drawing/2014/main" id="{8F744228-8F78-3E5C-FDEE-06BDA8BD6040}"/>
              </a:ext>
            </a:extLst>
          </p:cNvPr>
          <p:cNvSpPr>
            <a:spLocks noChangeShapeType="1"/>
          </p:cNvSpPr>
          <p:nvPr/>
        </p:nvSpPr>
        <p:spPr bwMode="auto">
          <a:xfrm>
            <a:off x="4781550" y="4267200"/>
            <a:ext cx="3543300" cy="0"/>
          </a:xfrm>
          <a:prstGeom prst="line">
            <a:avLst/>
          </a:prstGeom>
          <a:noFill/>
          <a:ln w="571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3262451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a:extLst>
              <a:ext uri="{FF2B5EF4-FFF2-40B4-BE49-F238E27FC236}">
                <a16:creationId xmlns:a16="http://schemas.microsoft.com/office/drawing/2014/main" id="{C1278740-904C-0AD3-269B-68C42DF408F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6623162-1F27-49EF-857D-48039196BE7E}" type="slidenum">
              <a:rPr lang="en-US" altLang="en-US"/>
              <a:pPr eaLnBrk="1" hangingPunct="1"/>
              <a:t>20</a:t>
            </a:fld>
            <a:endParaRPr lang="en-US" altLang="en-US"/>
          </a:p>
        </p:txBody>
      </p:sp>
      <p:sp>
        <p:nvSpPr>
          <p:cNvPr id="14339" name="Rectangle 2">
            <a:extLst>
              <a:ext uri="{FF2B5EF4-FFF2-40B4-BE49-F238E27FC236}">
                <a16:creationId xmlns:a16="http://schemas.microsoft.com/office/drawing/2014/main" id="{1FD211CC-3173-1678-082E-6E11A81FA6B1}"/>
              </a:ext>
            </a:extLst>
          </p:cNvPr>
          <p:cNvSpPr>
            <a:spLocks noGrp="1" noChangeArrowheads="1"/>
          </p:cNvSpPr>
          <p:nvPr>
            <p:ph type="title"/>
          </p:nvPr>
        </p:nvSpPr>
        <p:spPr/>
        <p:txBody>
          <a:bodyPr/>
          <a:lstStyle/>
          <a:p>
            <a:pPr eaLnBrk="1" hangingPunct="1"/>
            <a:r>
              <a:rPr lang="en-US" altLang="en-US" b="1" dirty="0">
                <a:latin typeface="Verdana" panose="020B0604030504040204" pitchFamily="34" charset="0"/>
                <a:ea typeface="Verdana" panose="020B0604030504040204" pitchFamily="34" charset="0"/>
              </a:rPr>
              <a:t>Genesis 3:6 Analyzed</a:t>
            </a:r>
          </a:p>
        </p:txBody>
      </p:sp>
      <p:sp>
        <p:nvSpPr>
          <p:cNvPr id="14340" name="Rectangle 3">
            <a:extLst>
              <a:ext uri="{FF2B5EF4-FFF2-40B4-BE49-F238E27FC236}">
                <a16:creationId xmlns:a16="http://schemas.microsoft.com/office/drawing/2014/main" id="{5C470B19-773D-87DE-F0F4-560361E36993}"/>
              </a:ext>
            </a:extLst>
          </p:cNvPr>
          <p:cNvSpPr>
            <a:spLocks noGrp="1" noChangeArrowheads="1"/>
          </p:cNvSpPr>
          <p:nvPr>
            <p:ph type="body" idx="1"/>
          </p:nvPr>
        </p:nvSpPr>
        <p:spPr>
          <a:xfrm>
            <a:off x="152400" y="1295400"/>
            <a:ext cx="8915400" cy="5287962"/>
          </a:xfrm>
        </p:spPr>
        <p:txBody>
          <a:bodyPr/>
          <a:lstStyle/>
          <a:p>
            <a:pPr marL="342900" lvl="1" indent="-342900" eaLnBrk="1" hangingPunct="1">
              <a:buFontTx/>
              <a:buChar char="•"/>
            </a:pPr>
            <a:r>
              <a:rPr lang="en-US" altLang="en-US" b="1" i="1" dirty="0">
                <a:latin typeface="Verdana" panose="020B0604030504040204" pitchFamily="34" charset="0"/>
                <a:ea typeface="Verdana" panose="020B0604030504040204" pitchFamily="34" charset="0"/>
              </a:rPr>
              <a:t>“good for food”</a:t>
            </a:r>
            <a:r>
              <a:rPr lang="en-US" altLang="en-US" dirty="0">
                <a:latin typeface="Verdana" panose="020B0604030504040204" pitchFamily="34" charset="0"/>
                <a:ea typeface="Verdana" panose="020B0604030504040204" pitchFamily="34" charset="0"/>
              </a:rPr>
              <a:t> </a:t>
            </a:r>
            <a:r>
              <a:rPr lang="en-US" altLang="en-US" b="1" dirty="0">
                <a:solidFill>
                  <a:srgbClr val="FF0000"/>
                </a:solidFill>
                <a:latin typeface="Verdana" panose="020B0604030504040204" pitchFamily="34" charset="0"/>
                <a:ea typeface="Verdana" panose="020B0604030504040204" pitchFamily="34" charset="0"/>
              </a:rPr>
              <a:t>Lust of the flesh</a:t>
            </a:r>
          </a:p>
          <a:p>
            <a:pPr eaLnBrk="1" hangingPunct="1"/>
            <a:endParaRPr lang="en-US" altLang="en-US" sz="2800" dirty="0">
              <a:latin typeface="Verdana" panose="020B0604030504040204" pitchFamily="34" charset="0"/>
              <a:ea typeface="Verdana" panose="020B0604030504040204" pitchFamily="34" charset="0"/>
            </a:endParaRPr>
          </a:p>
          <a:p>
            <a:pPr marL="342900" lvl="1" indent="-342900" eaLnBrk="1" hangingPunct="1">
              <a:buFontTx/>
              <a:buChar char="•"/>
            </a:pPr>
            <a:r>
              <a:rPr lang="en-US" altLang="en-US" b="1" i="1" dirty="0">
                <a:latin typeface="Verdana" panose="020B0604030504040204" pitchFamily="34" charset="0"/>
                <a:ea typeface="Verdana" panose="020B0604030504040204" pitchFamily="34" charset="0"/>
              </a:rPr>
              <a:t>“a delight to the eyes”</a:t>
            </a:r>
            <a:r>
              <a:rPr lang="en-US" altLang="en-US" b="1" dirty="0">
                <a:solidFill>
                  <a:srgbClr val="FF0000"/>
                </a:solidFill>
                <a:latin typeface="Verdana" panose="020B0604030504040204" pitchFamily="34" charset="0"/>
                <a:ea typeface="Verdana" panose="020B0604030504040204" pitchFamily="34" charset="0"/>
              </a:rPr>
              <a:t> Lust of the eyes</a:t>
            </a:r>
          </a:p>
          <a:p>
            <a:pPr eaLnBrk="1" hangingPunct="1"/>
            <a:endParaRPr lang="en-US" altLang="en-US" sz="2800" b="1" i="1" dirty="0">
              <a:latin typeface="Verdana" panose="020B0604030504040204" pitchFamily="34" charset="0"/>
              <a:ea typeface="Verdana" panose="020B0604030504040204" pitchFamily="34" charset="0"/>
            </a:endParaRPr>
          </a:p>
          <a:p>
            <a:pPr marL="342900" lvl="1" indent="-342900" eaLnBrk="1" hangingPunct="1">
              <a:buFontTx/>
              <a:buChar char="•"/>
            </a:pPr>
            <a:r>
              <a:rPr lang="en-US" altLang="en-US" b="1" i="1" dirty="0">
                <a:latin typeface="Verdana" panose="020B0604030504040204" pitchFamily="34" charset="0"/>
                <a:ea typeface="Verdana" panose="020B0604030504040204" pitchFamily="34" charset="0"/>
              </a:rPr>
              <a:t>“desirable to make one wise” </a:t>
            </a:r>
            <a:r>
              <a:rPr lang="en-US" altLang="en-US" b="1" dirty="0">
                <a:solidFill>
                  <a:srgbClr val="FF0000"/>
                </a:solidFill>
                <a:latin typeface="Verdana" panose="020B0604030504040204" pitchFamily="34" charset="0"/>
                <a:ea typeface="Verdana" panose="020B0604030504040204" pitchFamily="34" charset="0"/>
              </a:rPr>
              <a:t>Pride of life</a:t>
            </a:r>
          </a:p>
          <a:p>
            <a:pPr eaLnBrk="1" hangingPunct="1"/>
            <a:endParaRPr lang="en-US" altLang="en-US" sz="2800" dirty="0">
              <a:latin typeface="Verdana" panose="020B0604030504040204" pitchFamily="34" charset="0"/>
              <a:ea typeface="Verdana" panose="020B0604030504040204" pitchFamily="34" charset="0"/>
            </a:endParaRPr>
          </a:p>
          <a:p>
            <a:pPr eaLnBrk="1" hangingPunct="1"/>
            <a:r>
              <a:rPr lang="en-US" altLang="en-US" sz="2800" i="1" dirty="0">
                <a:latin typeface="Verdana" panose="020B0604030504040204" pitchFamily="34" charset="0"/>
                <a:ea typeface="Verdana" panose="020B0604030504040204" pitchFamily="34" charset="0"/>
              </a:rPr>
              <a:t>“… she took from its fruit and ate; and she gave also to her husband with her, and he ate”</a:t>
            </a:r>
            <a:r>
              <a:rPr lang="en-US" altLang="en-US" sz="2800" dirty="0">
                <a:latin typeface="Verdana" panose="020B0604030504040204" pitchFamily="34" charset="0"/>
                <a:ea typeface="Verdana" panose="020B0604030504040204" pitchFamily="34" charset="0"/>
              </a:rPr>
              <a:t> </a:t>
            </a:r>
            <a:r>
              <a:rPr lang="en-US" altLang="en-US" sz="2800" b="1" dirty="0">
                <a:solidFill>
                  <a:srgbClr val="FF0000"/>
                </a:solidFill>
                <a:latin typeface="Verdana" panose="020B0604030504040204" pitchFamily="34" charset="0"/>
                <a:ea typeface="Verdana" panose="020B0604030504040204" pitchFamily="34" charset="0"/>
              </a:rPr>
              <a:t>(Genesis 3:6b) (cf. Romans 6:23)</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a:extLst>
              <a:ext uri="{FF2B5EF4-FFF2-40B4-BE49-F238E27FC236}">
                <a16:creationId xmlns:a16="http://schemas.microsoft.com/office/drawing/2014/main" id="{A008FFFA-FCFC-9C1C-4661-BB3A2B49834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84FE42D-7038-4046-8C6C-4525C076F304}" type="slidenum">
              <a:rPr lang="en-US" altLang="en-US"/>
              <a:pPr eaLnBrk="1" hangingPunct="1"/>
              <a:t>21</a:t>
            </a:fld>
            <a:endParaRPr lang="en-US" altLang="en-US"/>
          </a:p>
        </p:txBody>
      </p:sp>
      <p:sp>
        <p:nvSpPr>
          <p:cNvPr id="15363" name="Rectangle 2">
            <a:extLst>
              <a:ext uri="{FF2B5EF4-FFF2-40B4-BE49-F238E27FC236}">
                <a16:creationId xmlns:a16="http://schemas.microsoft.com/office/drawing/2014/main" id="{B7891E1E-10A5-4EDA-0D3D-0AB971BF442B}"/>
              </a:ext>
            </a:extLst>
          </p:cNvPr>
          <p:cNvSpPr>
            <a:spLocks noGrp="1" noChangeArrowheads="1"/>
          </p:cNvSpPr>
          <p:nvPr>
            <p:ph type="title"/>
          </p:nvPr>
        </p:nvSpPr>
        <p:spPr/>
        <p:txBody>
          <a:bodyPr/>
          <a:lstStyle/>
          <a:p>
            <a:pPr eaLnBrk="1" hangingPunct="1"/>
            <a:r>
              <a:rPr lang="en-US" altLang="en-US" b="1" dirty="0"/>
              <a:t>Question?</a:t>
            </a:r>
          </a:p>
        </p:txBody>
      </p:sp>
      <p:sp>
        <p:nvSpPr>
          <p:cNvPr id="15364" name="Rectangle 3">
            <a:extLst>
              <a:ext uri="{FF2B5EF4-FFF2-40B4-BE49-F238E27FC236}">
                <a16:creationId xmlns:a16="http://schemas.microsoft.com/office/drawing/2014/main" id="{A6D06A2A-E6FB-533E-692A-949B6EE6470E}"/>
              </a:ext>
            </a:extLst>
          </p:cNvPr>
          <p:cNvSpPr>
            <a:spLocks noGrp="1" noChangeArrowheads="1"/>
          </p:cNvSpPr>
          <p:nvPr>
            <p:ph type="body" idx="1"/>
          </p:nvPr>
        </p:nvSpPr>
        <p:spPr>
          <a:xfrm>
            <a:off x="457200" y="1600200"/>
            <a:ext cx="8229600" cy="4953000"/>
          </a:xfrm>
        </p:spPr>
        <p:txBody>
          <a:bodyPr/>
          <a:lstStyle/>
          <a:p>
            <a:pPr eaLnBrk="1" hangingPunct="1"/>
            <a:r>
              <a:rPr lang="en-US" altLang="en-US" b="1" dirty="0"/>
              <a:t>Is it a sin to be tempted? No.</a:t>
            </a:r>
          </a:p>
          <a:p>
            <a:pPr lvl="1" eaLnBrk="1" hangingPunct="1"/>
            <a:r>
              <a:rPr lang="en-US" altLang="en-US" dirty="0"/>
              <a:t>Jesus was tempted – </a:t>
            </a:r>
            <a:r>
              <a:rPr lang="en-US" altLang="en-US" b="1" dirty="0">
                <a:solidFill>
                  <a:srgbClr val="FF0000"/>
                </a:solidFill>
              </a:rPr>
              <a:t>Matthew 4:1-11</a:t>
            </a:r>
          </a:p>
          <a:p>
            <a:pPr eaLnBrk="1" hangingPunct="1"/>
            <a:r>
              <a:rPr lang="en-US" altLang="en-US" dirty="0"/>
              <a:t>Remember!</a:t>
            </a:r>
          </a:p>
          <a:p>
            <a:pPr lvl="1" eaLnBrk="1" hangingPunct="1"/>
            <a:r>
              <a:rPr lang="en-US" altLang="en-US" dirty="0"/>
              <a:t> </a:t>
            </a:r>
            <a:r>
              <a:rPr lang="en-US" altLang="en-US" b="1" dirty="0">
                <a:solidFill>
                  <a:srgbClr val="FF0000"/>
                </a:solidFill>
              </a:rPr>
              <a:t>James 1:14-15</a:t>
            </a:r>
          </a:p>
        </p:txBody>
      </p:sp>
      <p:sp>
        <p:nvSpPr>
          <p:cNvPr id="15365" name="AutoShape 7">
            <a:extLst>
              <a:ext uri="{FF2B5EF4-FFF2-40B4-BE49-F238E27FC236}">
                <a16:creationId xmlns:a16="http://schemas.microsoft.com/office/drawing/2014/main" id="{8A024111-30FA-9221-C3C3-221C6F63FA14}"/>
              </a:ext>
            </a:extLst>
          </p:cNvPr>
          <p:cNvSpPr>
            <a:spLocks noChangeArrowheads="1"/>
          </p:cNvSpPr>
          <p:nvPr/>
        </p:nvSpPr>
        <p:spPr bwMode="auto">
          <a:xfrm>
            <a:off x="3962400" y="3698649"/>
            <a:ext cx="4724400" cy="2610076"/>
          </a:xfrm>
          <a:prstGeom prst="wedgeRectCallout">
            <a:avLst>
              <a:gd name="adj1" fmla="val -64263"/>
              <a:gd name="adj2" fmla="val -50805"/>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i="1" dirty="0">
                <a:solidFill>
                  <a:schemeClr val="bg1"/>
                </a:solidFill>
                <a:latin typeface="Verdana" panose="020B0604030504040204" pitchFamily="34" charset="0"/>
                <a:ea typeface="Verdana" panose="020B0604030504040204" pitchFamily="34" charset="0"/>
              </a:rPr>
              <a:t>“But each one is tempted when he is carried away and enticed by his own lust. Then when lust has conceived, it gives birth to sin; and when sin is accomplished, it brings forth death.”</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a:extLst>
              <a:ext uri="{FF2B5EF4-FFF2-40B4-BE49-F238E27FC236}">
                <a16:creationId xmlns:a16="http://schemas.microsoft.com/office/drawing/2014/main" id="{C90AA143-13AD-629B-B6D2-AA2F987D8B6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D0BBFA6-453C-4AB2-8EAF-0DC66887DFD3}" type="slidenum">
              <a:rPr lang="en-US" altLang="en-US"/>
              <a:pPr eaLnBrk="1" hangingPunct="1"/>
              <a:t>22</a:t>
            </a:fld>
            <a:endParaRPr lang="en-US" altLang="en-US"/>
          </a:p>
        </p:txBody>
      </p:sp>
      <p:sp>
        <p:nvSpPr>
          <p:cNvPr id="16388" name="Rectangle 3">
            <a:extLst>
              <a:ext uri="{FF2B5EF4-FFF2-40B4-BE49-F238E27FC236}">
                <a16:creationId xmlns:a16="http://schemas.microsoft.com/office/drawing/2014/main" id="{04D977A0-A7DF-0EA0-0399-93795588D1B9}"/>
              </a:ext>
            </a:extLst>
          </p:cNvPr>
          <p:cNvSpPr>
            <a:spLocks noGrp="1" noChangeArrowheads="1"/>
          </p:cNvSpPr>
          <p:nvPr>
            <p:ph type="body" idx="1"/>
          </p:nvPr>
        </p:nvSpPr>
        <p:spPr>
          <a:xfrm>
            <a:off x="285750" y="304800"/>
            <a:ext cx="8572500" cy="6248400"/>
          </a:xfrm>
        </p:spPr>
        <p:txBody>
          <a:bodyPr/>
          <a:lstStyle/>
          <a:p>
            <a:pPr eaLnBrk="1" hangingPunct="1">
              <a:lnSpc>
                <a:spcPct val="90000"/>
              </a:lnSpc>
            </a:pPr>
            <a:r>
              <a:rPr lang="en-US" altLang="en-US" dirty="0">
                <a:latin typeface="Verdana" panose="020B0604030504040204" pitchFamily="34" charset="0"/>
                <a:ea typeface="Verdana" panose="020B0604030504040204" pitchFamily="34" charset="0"/>
              </a:rPr>
              <a:t>Christ was tempted, </a:t>
            </a:r>
            <a:r>
              <a:rPr lang="en-US" altLang="en-US" b="1" u="sng" dirty="0">
                <a:latin typeface="Verdana" panose="020B0604030504040204" pitchFamily="34" charset="0"/>
                <a:ea typeface="Verdana" panose="020B0604030504040204" pitchFamily="34" charset="0"/>
              </a:rPr>
              <a:t>but did not sin</a:t>
            </a:r>
            <a:r>
              <a:rPr lang="en-US" altLang="en-US" dirty="0">
                <a:latin typeface="Verdana" panose="020B0604030504040204" pitchFamily="34" charset="0"/>
                <a:ea typeface="Verdana" panose="020B0604030504040204" pitchFamily="34" charset="0"/>
              </a:rPr>
              <a:t>!</a:t>
            </a:r>
          </a:p>
          <a:p>
            <a:pPr marL="457200" lvl="1" indent="0" algn="ctr" eaLnBrk="1" hangingPunct="1">
              <a:lnSpc>
                <a:spcPct val="90000"/>
              </a:lnSpc>
              <a:buNone/>
            </a:pPr>
            <a:r>
              <a:rPr lang="en-US" altLang="en-US" sz="2500" i="1" dirty="0">
                <a:latin typeface="Verdana" panose="020B0604030504040204" pitchFamily="34" charset="0"/>
                <a:ea typeface="Verdana" panose="020B0604030504040204" pitchFamily="34" charset="0"/>
              </a:rPr>
              <a:t>“For you have been called for this purpose, since Christ also suffered for you, leaving you an example for you to follow in His steps, who committed no sin, nor was any deceit found in His mouth; and while being reviled, He did not revile in return; while suffering, He uttered no threats, but kept entrusting Himself to Him who judges righteously …” </a:t>
            </a:r>
            <a:r>
              <a:rPr lang="en-US" altLang="en-US" sz="2500" b="1" dirty="0">
                <a:solidFill>
                  <a:srgbClr val="FF0000"/>
                </a:solidFill>
                <a:latin typeface="Verdana" panose="020B0604030504040204" pitchFamily="34" charset="0"/>
                <a:ea typeface="Verdana" panose="020B0604030504040204" pitchFamily="34" charset="0"/>
              </a:rPr>
              <a:t>(1 Peter 2:21-23)</a:t>
            </a:r>
          </a:p>
          <a:p>
            <a:pPr marL="457200" lvl="1" indent="0" algn="ctr" eaLnBrk="1" hangingPunct="1">
              <a:lnSpc>
                <a:spcPct val="90000"/>
              </a:lnSpc>
              <a:buNone/>
            </a:pPr>
            <a:r>
              <a:rPr lang="en-US" sz="2500" i="1" baseline="30000" dirty="0">
                <a:latin typeface="Verdana" panose="020B0604030504040204" pitchFamily="34" charset="0"/>
                <a:ea typeface="Verdana" panose="020B0604030504040204" pitchFamily="34" charset="0"/>
              </a:rPr>
              <a:t>“</a:t>
            </a:r>
            <a:r>
              <a:rPr lang="en-US" sz="2500" i="1" dirty="0">
                <a:latin typeface="Verdana" panose="020B0604030504040204" pitchFamily="34" charset="0"/>
                <a:ea typeface="Verdana" panose="020B0604030504040204" pitchFamily="34" charset="0"/>
              </a:rPr>
              <a:t>For we do not have a high priest who cannot sympathize with our weaknesses, but One who has been tempted in all things as we are, yet without sin.” </a:t>
            </a:r>
            <a:r>
              <a:rPr lang="en-US" sz="2500" b="1" dirty="0">
                <a:solidFill>
                  <a:srgbClr val="FF0000"/>
                </a:solidFill>
                <a:latin typeface="Verdana" panose="020B0604030504040204" pitchFamily="34" charset="0"/>
                <a:ea typeface="Verdana" panose="020B0604030504040204" pitchFamily="34" charset="0"/>
              </a:rPr>
              <a:t>(Hebrews 4:15)</a:t>
            </a:r>
            <a:r>
              <a:rPr lang="en-US" sz="2500" b="1" i="1" dirty="0">
                <a:solidFill>
                  <a:srgbClr val="FF0000"/>
                </a:solidFill>
                <a:latin typeface="Verdana" panose="020B0604030504040204" pitchFamily="34" charset="0"/>
                <a:ea typeface="Verdana" panose="020B0604030504040204" pitchFamily="34" charset="0"/>
              </a:rPr>
              <a:t> </a:t>
            </a:r>
          </a:p>
          <a:p>
            <a:pPr marL="457200" lvl="1" indent="0" algn="ctr" eaLnBrk="1" hangingPunct="1">
              <a:lnSpc>
                <a:spcPct val="90000"/>
              </a:lnSpc>
              <a:buNone/>
            </a:pPr>
            <a:r>
              <a:rPr lang="en-US" sz="2500" i="1" baseline="30000" dirty="0">
                <a:latin typeface="Verdana" panose="020B0604030504040204" pitchFamily="34" charset="0"/>
                <a:ea typeface="Verdana" panose="020B0604030504040204" pitchFamily="34" charset="0"/>
              </a:rPr>
              <a:t>“</a:t>
            </a:r>
            <a:r>
              <a:rPr lang="en-US" sz="2500" i="1" dirty="0">
                <a:latin typeface="Verdana" panose="020B0604030504040204" pitchFamily="34" charset="0"/>
                <a:ea typeface="Verdana" panose="020B0604030504040204" pitchFamily="34" charset="0"/>
              </a:rPr>
              <a:t>He made Him who knew no sin to be sin on our behalf, so that we might become the righteousness of God in Him.” </a:t>
            </a:r>
            <a:br>
              <a:rPr lang="en-US" sz="2500" i="1" dirty="0">
                <a:latin typeface="Verdana" panose="020B0604030504040204" pitchFamily="34" charset="0"/>
                <a:ea typeface="Verdana" panose="020B0604030504040204" pitchFamily="34" charset="0"/>
              </a:rPr>
            </a:br>
            <a:r>
              <a:rPr lang="en-US" sz="2500" b="1" dirty="0">
                <a:solidFill>
                  <a:srgbClr val="FF0000"/>
                </a:solidFill>
                <a:latin typeface="Verdana" panose="020B0604030504040204" pitchFamily="34" charset="0"/>
                <a:ea typeface="Verdana" panose="020B0604030504040204" pitchFamily="34" charset="0"/>
              </a:rPr>
              <a:t>(2 Corinthians 5:21)</a:t>
            </a:r>
            <a:r>
              <a:rPr lang="en-US" sz="2500" b="1" i="1" dirty="0">
                <a:solidFill>
                  <a:srgbClr val="FF0000"/>
                </a:solidFill>
                <a:latin typeface="Verdana" panose="020B0604030504040204" pitchFamily="34" charset="0"/>
                <a:ea typeface="Verdana" panose="020B0604030504040204" pitchFamily="34" charset="0"/>
              </a:rPr>
              <a:t> </a:t>
            </a:r>
          </a:p>
          <a:p>
            <a:pPr lvl="3" eaLnBrk="1" hangingPunct="1">
              <a:lnSpc>
                <a:spcPct val="90000"/>
              </a:lnSpc>
            </a:pPr>
            <a:endParaRPr lang="en-US" altLang="en-US" sz="1600" b="1" i="1" dirty="0">
              <a:latin typeface="Verdana" panose="020B0604030504040204" pitchFamily="34" charset="0"/>
              <a:ea typeface="Verdana" panose="020B0604030504040204" pitchFamily="34" charset="0"/>
            </a:endParaRPr>
          </a:p>
          <a:p>
            <a:pPr lvl="3" eaLnBrk="1" hangingPunct="1">
              <a:lnSpc>
                <a:spcPct val="90000"/>
              </a:lnSpc>
            </a:pPr>
            <a:endParaRPr lang="en-US" altLang="en-US" sz="1600" b="1" i="1" dirty="0"/>
          </a:p>
          <a:p>
            <a:pPr lvl="1" eaLnBrk="1" hangingPunct="1">
              <a:lnSpc>
                <a:spcPct val="90000"/>
              </a:lnSpc>
            </a:pPr>
            <a:endParaRPr lang="en-US" altLang="en-US" sz="2000" b="1" i="1" dirty="0"/>
          </a:p>
          <a:p>
            <a:pPr lvl="1" eaLnBrk="1" hangingPunct="1">
              <a:lnSpc>
                <a:spcPct val="90000"/>
              </a:lnSpc>
            </a:pPr>
            <a:endParaRPr lang="en-US" altLang="en-US" sz="2000" b="1"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6388">
                                            <p:txEl>
                                              <p:pRg st="1" end="1"/>
                                            </p:txEl>
                                          </p:spTgt>
                                        </p:tgtEl>
                                        <p:attrNameLst>
                                          <p:attrName>style.visibility</p:attrName>
                                        </p:attrNameLst>
                                      </p:cBhvr>
                                      <p:to>
                                        <p:strVal val="visible"/>
                                      </p:to>
                                    </p:set>
                                    <p:animEffect transition="in" filter="fade">
                                      <p:cBhvr>
                                        <p:cTn id="7" dur="1000"/>
                                        <p:tgtEl>
                                          <p:spTgt spid="16388">
                                            <p:txEl>
                                              <p:pRg st="1" end="1"/>
                                            </p:txEl>
                                          </p:spTgt>
                                        </p:tgtEl>
                                      </p:cBhvr>
                                    </p:animEffect>
                                    <p:anim calcmode="lin" valueType="num">
                                      <p:cBhvr>
                                        <p:cTn id="8" dur="1000" fill="hold"/>
                                        <p:tgtEl>
                                          <p:spTgt spid="16388">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638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6388">
                                            <p:txEl>
                                              <p:pRg st="2" end="2"/>
                                            </p:txEl>
                                          </p:spTgt>
                                        </p:tgtEl>
                                        <p:attrNameLst>
                                          <p:attrName>style.visibility</p:attrName>
                                        </p:attrNameLst>
                                      </p:cBhvr>
                                      <p:to>
                                        <p:strVal val="visible"/>
                                      </p:to>
                                    </p:set>
                                    <p:animEffect transition="in" filter="fade">
                                      <p:cBhvr>
                                        <p:cTn id="14" dur="1000"/>
                                        <p:tgtEl>
                                          <p:spTgt spid="16388">
                                            <p:txEl>
                                              <p:pRg st="2" end="2"/>
                                            </p:txEl>
                                          </p:spTgt>
                                        </p:tgtEl>
                                      </p:cBhvr>
                                    </p:animEffect>
                                    <p:anim calcmode="lin" valueType="num">
                                      <p:cBhvr>
                                        <p:cTn id="15" dur="1000" fill="hold"/>
                                        <p:tgtEl>
                                          <p:spTgt spid="16388">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638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6388">
                                            <p:txEl>
                                              <p:pRg st="3" end="3"/>
                                            </p:txEl>
                                          </p:spTgt>
                                        </p:tgtEl>
                                        <p:attrNameLst>
                                          <p:attrName>style.visibility</p:attrName>
                                        </p:attrNameLst>
                                      </p:cBhvr>
                                      <p:to>
                                        <p:strVal val="visible"/>
                                      </p:to>
                                    </p:set>
                                    <p:animEffect transition="in" filter="fade">
                                      <p:cBhvr>
                                        <p:cTn id="21" dur="1000"/>
                                        <p:tgtEl>
                                          <p:spTgt spid="16388">
                                            <p:txEl>
                                              <p:pRg st="3" end="3"/>
                                            </p:txEl>
                                          </p:spTgt>
                                        </p:tgtEl>
                                      </p:cBhvr>
                                    </p:animEffect>
                                    <p:anim calcmode="lin" valueType="num">
                                      <p:cBhvr>
                                        <p:cTn id="22" dur="1000" fill="hold"/>
                                        <p:tgtEl>
                                          <p:spTgt spid="16388">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6388">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9ED515-CED6-53ED-392D-108794FC1FA0}"/>
            </a:ext>
          </a:extLst>
        </p:cNvPr>
        <p:cNvGrpSpPr/>
        <p:nvPr/>
      </p:nvGrpSpPr>
      <p:grpSpPr>
        <a:xfrm>
          <a:off x="0" y="0"/>
          <a:ext cx="0" cy="0"/>
          <a:chOff x="0" y="0"/>
          <a:chExt cx="0" cy="0"/>
        </a:xfrm>
      </p:grpSpPr>
      <p:sp>
        <p:nvSpPr>
          <p:cNvPr id="16386" name="Slide Number Placeholder 5">
            <a:extLst>
              <a:ext uri="{FF2B5EF4-FFF2-40B4-BE49-F238E27FC236}">
                <a16:creationId xmlns:a16="http://schemas.microsoft.com/office/drawing/2014/main" id="{5F44EBBC-1BED-4108-0A47-B262DB295B6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D0BBFA6-453C-4AB2-8EAF-0DC66887DFD3}" type="slidenum">
              <a:rPr lang="en-US" altLang="en-US"/>
              <a:pPr eaLnBrk="1" hangingPunct="1"/>
              <a:t>23</a:t>
            </a:fld>
            <a:endParaRPr lang="en-US" altLang="en-US"/>
          </a:p>
        </p:txBody>
      </p:sp>
      <p:sp>
        <p:nvSpPr>
          <p:cNvPr id="16388" name="Rectangle 3">
            <a:extLst>
              <a:ext uri="{FF2B5EF4-FFF2-40B4-BE49-F238E27FC236}">
                <a16:creationId xmlns:a16="http://schemas.microsoft.com/office/drawing/2014/main" id="{4C4827B2-9E5E-288B-06FD-195E1D11C0F3}"/>
              </a:ext>
            </a:extLst>
          </p:cNvPr>
          <p:cNvSpPr>
            <a:spLocks noGrp="1" noChangeArrowheads="1"/>
          </p:cNvSpPr>
          <p:nvPr>
            <p:ph type="body" idx="1"/>
          </p:nvPr>
        </p:nvSpPr>
        <p:spPr>
          <a:xfrm>
            <a:off x="152400" y="381000"/>
            <a:ext cx="8839200" cy="6019800"/>
          </a:xfrm>
        </p:spPr>
        <p:txBody>
          <a:bodyPr/>
          <a:lstStyle/>
          <a:p>
            <a:pPr eaLnBrk="1" hangingPunct="1">
              <a:lnSpc>
                <a:spcPct val="90000"/>
              </a:lnSpc>
            </a:pPr>
            <a:r>
              <a:rPr lang="en-US" altLang="en-US" dirty="0">
                <a:latin typeface="Verdana" panose="020B0604030504040204" pitchFamily="34" charset="0"/>
                <a:ea typeface="Verdana" panose="020B0604030504040204" pitchFamily="34" charset="0"/>
              </a:rPr>
              <a:t>Christ was tempted, </a:t>
            </a:r>
            <a:r>
              <a:rPr lang="en-US" altLang="en-US" b="1" u="sng" dirty="0">
                <a:latin typeface="Verdana" panose="020B0604030504040204" pitchFamily="34" charset="0"/>
                <a:ea typeface="Verdana" panose="020B0604030504040204" pitchFamily="34" charset="0"/>
              </a:rPr>
              <a:t>but did not sin</a:t>
            </a:r>
            <a:r>
              <a:rPr lang="en-US" altLang="en-US" dirty="0">
                <a:latin typeface="Verdana" panose="020B0604030504040204" pitchFamily="34" charset="0"/>
                <a:ea typeface="Verdana" panose="020B0604030504040204" pitchFamily="34" charset="0"/>
              </a:rPr>
              <a:t>!</a:t>
            </a:r>
          </a:p>
          <a:p>
            <a:pPr marL="457200" lvl="1" indent="0" algn="ctr" eaLnBrk="1" hangingPunct="1">
              <a:lnSpc>
                <a:spcPct val="90000"/>
              </a:lnSpc>
              <a:buNone/>
            </a:pPr>
            <a:r>
              <a:rPr lang="en-US" altLang="en-US" i="1" dirty="0">
                <a:latin typeface="Verdana" panose="020B0604030504040204" pitchFamily="34" charset="0"/>
                <a:ea typeface="Verdana" panose="020B0604030504040204" pitchFamily="34" charset="0"/>
              </a:rPr>
              <a:t>“For since He Himself was tempted in that which He has suffered, He is able to come to the aid of those who are tempted.”</a:t>
            </a:r>
            <a:br>
              <a:rPr lang="en-US" altLang="en-US" i="1" dirty="0">
                <a:latin typeface="Verdana" panose="020B0604030504040204" pitchFamily="34" charset="0"/>
                <a:ea typeface="Verdana" panose="020B0604030504040204" pitchFamily="34" charset="0"/>
              </a:rPr>
            </a:br>
            <a:r>
              <a:rPr lang="en-US" altLang="en-US" b="1" dirty="0">
                <a:solidFill>
                  <a:srgbClr val="FF0000"/>
                </a:solidFill>
                <a:latin typeface="Verdana" panose="020B0604030504040204" pitchFamily="34" charset="0"/>
                <a:ea typeface="Verdana" panose="020B0604030504040204" pitchFamily="34" charset="0"/>
              </a:rPr>
              <a:t>(Hebrews 2:18)</a:t>
            </a:r>
          </a:p>
          <a:p>
            <a:pPr marL="457200" lvl="1" indent="0" algn="ctr" eaLnBrk="1" hangingPunct="1">
              <a:lnSpc>
                <a:spcPct val="90000"/>
              </a:lnSpc>
              <a:buNone/>
            </a:pPr>
            <a:r>
              <a:rPr lang="en-US" i="1" baseline="30000" dirty="0">
                <a:latin typeface="Verdana" panose="020B0604030504040204" pitchFamily="34" charset="0"/>
                <a:ea typeface="Verdana" panose="020B0604030504040204" pitchFamily="34" charset="0"/>
              </a:rPr>
              <a:t>“</a:t>
            </a:r>
            <a:r>
              <a:rPr lang="en-US" i="1" dirty="0">
                <a:latin typeface="Verdana" panose="020B0604030504040204" pitchFamily="34" charset="0"/>
                <a:ea typeface="Verdana" panose="020B0604030504040204" pitchFamily="34" charset="0"/>
              </a:rPr>
              <a:t>For it was fitting for us to have such a high priest, holy, innocent, undefiled, separated from sinners and exalted above the heavens…” </a:t>
            </a:r>
            <a:r>
              <a:rPr lang="en-US" b="1" dirty="0">
                <a:solidFill>
                  <a:srgbClr val="FF0000"/>
                </a:solidFill>
                <a:latin typeface="Verdana" panose="020B0604030504040204" pitchFamily="34" charset="0"/>
                <a:ea typeface="Verdana" panose="020B0604030504040204" pitchFamily="34" charset="0"/>
              </a:rPr>
              <a:t>(Hebrews 7:26)</a:t>
            </a:r>
            <a:endParaRPr lang="en-US" altLang="en-US" b="1" i="1" dirty="0">
              <a:latin typeface="Verdana" panose="020B0604030504040204" pitchFamily="34" charset="0"/>
              <a:ea typeface="Verdana" panose="020B0604030504040204" pitchFamily="34" charset="0"/>
            </a:endParaRPr>
          </a:p>
          <a:p>
            <a:pPr marL="457200" lvl="1" indent="0" algn="ctr" eaLnBrk="1" hangingPunct="1">
              <a:lnSpc>
                <a:spcPct val="90000"/>
              </a:lnSpc>
              <a:buNone/>
            </a:pPr>
            <a:r>
              <a:rPr lang="en-US" i="1" baseline="30000" dirty="0">
                <a:latin typeface="Verdana" panose="020B0604030504040204" pitchFamily="34" charset="0"/>
                <a:ea typeface="Verdana" panose="020B0604030504040204" pitchFamily="34" charset="0"/>
              </a:rPr>
              <a:t>“</a:t>
            </a:r>
            <a:r>
              <a:rPr lang="en-US" i="1" dirty="0">
                <a:latin typeface="Verdana" panose="020B0604030504040204" pitchFamily="34" charset="0"/>
                <a:ea typeface="Verdana" panose="020B0604030504040204" pitchFamily="34" charset="0"/>
              </a:rPr>
              <a:t>Everyone who practices sin also practices lawlessness; and sin is lawlessness. You know that He appeared in order to take away sins; and in Him there is no sin.” </a:t>
            </a:r>
            <a:br>
              <a:rPr lang="en-US" i="1" dirty="0">
                <a:latin typeface="Verdana" panose="020B0604030504040204" pitchFamily="34" charset="0"/>
                <a:ea typeface="Verdana" panose="020B0604030504040204" pitchFamily="34" charset="0"/>
              </a:rPr>
            </a:br>
            <a:r>
              <a:rPr lang="en-US" b="1" dirty="0">
                <a:solidFill>
                  <a:srgbClr val="FF0000"/>
                </a:solidFill>
                <a:latin typeface="Verdana" panose="020B0604030504040204" pitchFamily="34" charset="0"/>
                <a:ea typeface="Verdana" panose="020B0604030504040204" pitchFamily="34" charset="0"/>
              </a:rPr>
              <a:t>(1 John 3:4-5)</a:t>
            </a:r>
            <a:endParaRPr lang="en-US" altLang="en-US" b="1" i="1" dirty="0">
              <a:latin typeface="Verdana" panose="020B0604030504040204" pitchFamily="34" charset="0"/>
              <a:ea typeface="Verdana" panose="020B0604030504040204" pitchFamily="34" charset="0"/>
            </a:endParaRPr>
          </a:p>
          <a:p>
            <a:pPr lvl="1" eaLnBrk="1" hangingPunct="1">
              <a:lnSpc>
                <a:spcPct val="90000"/>
              </a:lnSpc>
            </a:pPr>
            <a:endParaRPr lang="en-US" altLang="en-US" sz="2000" b="1" i="1" dirty="0"/>
          </a:p>
        </p:txBody>
      </p:sp>
    </p:spTree>
    <p:extLst>
      <p:ext uri="{BB962C8B-B14F-4D97-AF65-F5344CB8AC3E}">
        <p14:creationId xmlns:p14="http://schemas.microsoft.com/office/powerpoint/2010/main" val="1386855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6388">
                                            <p:txEl>
                                              <p:pRg st="1" end="1"/>
                                            </p:txEl>
                                          </p:spTgt>
                                        </p:tgtEl>
                                        <p:attrNameLst>
                                          <p:attrName>style.visibility</p:attrName>
                                        </p:attrNameLst>
                                      </p:cBhvr>
                                      <p:to>
                                        <p:strVal val="visible"/>
                                      </p:to>
                                    </p:set>
                                    <p:animEffect transition="in" filter="fade">
                                      <p:cBhvr>
                                        <p:cTn id="7" dur="1000"/>
                                        <p:tgtEl>
                                          <p:spTgt spid="16388">
                                            <p:txEl>
                                              <p:pRg st="1" end="1"/>
                                            </p:txEl>
                                          </p:spTgt>
                                        </p:tgtEl>
                                      </p:cBhvr>
                                    </p:animEffect>
                                    <p:anim calcmode="lin" valueType="num">
                                      <p:cBhvr>
                                        <p:cTn id="8" dur="1000" fill="hold"/>
                                        <p:tgtEl>
                                          <p:spTgt spid="16388">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638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6388">
                                            <p:txEl>
                                              <p:pRg st="2" end="2"/>
                                            </p:txEl>
                                          </p:spTgt>
                                        </p:tgtEl>
                                        <p:attrNameLst>
                                          <p:attrName>style.visibility</p:attrName>
                                        </p:attrNameLst>
                                      </p:cBhvr>
                                      <p:to>
                                        <p:strVal val="visible"/>
                                      </p:to>
                                    </p:set>
                                    <p:animEffect transition="in" filter="fade">
                                      <p:cBhvr>
                                        <p:cTn id="14" dur="1000"/>
                                        <p:tgtEl>
                                          <p:spTgt spid="16388">
                                            <p:txEl>
                                              <p:pRg st="2" end="2"/>
                                            </p:txEl>
                                          </p:spTgt>
                                        </p:tgtEl>
                                      </p:cBhvr>
                                    </p:animEffect>
                                    <p:anim calcmode="lin" valueType="num">
                                      <p:cBhvr>
                                        <p:cTn id="15" dur="1000" fill="hold"/>
                                        <p:tgtEl>
                                          <p:spTgt spid="16388">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638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6388">
                                            <p:txEl>
                                              <p:pRg st="3" end="3"/>
                                            </p:txEl>
                                          </p:spTgt>
                                        </p:tgtEl>
                                        <p:attrNameLst>
                                          <p:attrName>style.visibility</p:attrName>
                                        </p:attrNameLst>
                                      </p:cBhvr>
                                      <p:to>
                                        <p:strVal val="visible"/>
                                      </p:to>
                                    </p:set>
                                    <p:animEffect transition="in" filter="fade">
                                      <p:cBhvr>
                                        <p:cTn id="21" dur="1000"/>
                                        <p:tgtEl>
                                          <p:spTgt spid="16388">
                                            <p:txEl>
                                              <p:pRg st="3" end="3"/>
                                            </p:txEl>
                                          </p:spTgt>
                                        </p:tgtEl>
                                      </p:cBhvr>
                                    </p:animEffect>
                                    <p:anim calcmode="lin" valueType="num">
                                      <p:cBhvr>
                                        <p:cTn id="22" dur="1000" fill="hold"/>
                                        <p:tgtEl>
                                          <p:spTgt spid="16388">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6388">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E448E0-0D4C-F88D-303B-30DFA22E804F}"/>
            </a:ext>
          </a:extLst>
        </p:cNvPr>
        <p:cNvGrpSpPr/>
        <p:nvPr/>
      </p:nvGrpSpPr>
      <p:grpSpPr>
        <a:xfrm>
          <a:off x="0" y="0"/>
          <a:ext cx="0" cy="0"/>
          <a:chOff x="0" y="0"/>
          <a:chExt cx="0" cy="0"/>
        </a:xfrm>
      </p:grpSpPr>
      <p:sp>
        <p:nvSpPr>
          <p:cNvPr id="16386" name="Slide Number Placeholder 5">
            <a:extLst>
              <a:ext uri="{FF2B5EF4-FFF2-40B4-BE49-F238E27FC236}">
                <a16:creationId xmlns:a16="http://schemas.microsoft.com/office/drawing/2014/main" id="{88D7CB37-00A6-069A-1CE2-19C1C533467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D0BBFA6-453C-4AB2-8EAF-0DC66887DFD3}" type="slidenum">
              <a:rPr lang="en-US" altLang="en-US"/>
              <a:pPr eaLnBrk="1" hangingPunct="1"/>
              <a:t>24</a:t>
            </a:fld>
            <a:endParaRPr lang="en-US" altLang="en-US"/>
          </a:p>
        </p:txBody>
      </p:sp>
      <p:sp>
        <p:nvSpPr>
          <p:cNvPr id="16387" name="Rectangle 2">
            <a:extLst>
              <a:ext uri="{FF2B5EF4-FFF2-40B4-BE49-F238E27FC236}">
                <a16:creationId xmlns:a16="http://schemas.microsoft.com/office/drawing/2014/main" id="{DADF8076-F392-A284-6722-9C18B733FE12}"/>
              </a:ext>
            </a:extLst>
          </p:cNvPr>
          <p:cNvSpPr>
            <a:spLocks noGrp="1" noChangeArrowheads="1"/>
          </p:cNvSpPr>
          <p:nvPr>
            <p:ph type="title"/>
          </p:nvPr>
        </p:nvSpPr>
        <p:spPr>
          <a:xfrm>
            <a:off x="457200" y="304800"/>
            <a:ext cx="8229600" cy="685800"/>
          </a:xfrm>
        </p:spPr>
        <p:txBody>
          <a:bodyPr/>
          <a:lstStyle/>
          <a:p>
            <a:pPr eaLnBrk="1" hangingPunct="1"/>
            <a:r>
              <a:rPr lang="en-US" altLang="en-US" b="1" dirty="0">
                <a:latin typeface="Verdana" panose="020B0604030504040204" pitchFamily="34" charset="0"/>
                <a:ea typeface="Verdana" panose="020B0604030504040204" pitchFamily="34" charset="0"/>
              </a:rPr>
              <a:t>Here’s Why!</a:t>
            </a:r>
          </a:p>
        </p:txBody>
      </p:sp>
      <p:sp>
        <p:nvSpPr>
          <p:cNvPr id="16388" name="Rectangle 3">
            <a:extLst>
              <a:ext uri="{FF2B5EF4-FFF2-40B4-BE49-F238E27FC236}">
                <a16:creationId xmlns:a16="http://schemas.microsoft.com/office/drawing/2014/main" id="{50BAE397-3025-D795-13E2-5D25F7D1AFD1}"/>
              </a:ext>
            </a:extLst>
          </p:cNvPr>
          <p:cNvSpPr>
            <a:spLocks noGrp="1" noChangeArrowheads="1"/>
          </p:cNvSpPr>
          <p:nvPr>
            <p:ph type="body" idx="1"/>
          </p:nvPr>
        </p:nvSpPr>
        <p:spPr>
          <a:xfrm>
            <a:off x="114300" y="962526"/>
            <a:ext cx="8915399" cy="5590674"/>
          </a:xfrm>
        </p:spPr>
        <p:txBody>
          <a:bodyPr/>
          <a:lstStyle/>
          <a:p>
            <a:pPr eaLnBrk="1" hangingPunct="1">
              <a:lnSpc>
                <a:spcPct val="90000"/>
              </a:lnSpc>
            </a:pPr>
            <a:r>
              <a:rPr lang="en-US" altLang="en-US" sz="2400" dirty="0">
                <a:latin typeface="Verdana" panose="020B0604030504040204" pitchFamily="34" charset="0"/>
                <a:ea typeface="Verdana" panose="020B0604030504040204" pitchFamily="34" charset="0"/>
              </a:rPr>
              <a:t>The Devil used the </a:t>
            </a:r>
            <a:r>
              <a:rPr lang="en-US" altLang="en-US" sz="2400" b="1" u="sng" dirty="0">
                <a:latin typeface="Verdana" panose="020B0604030504040204" pitchFamily="34" charset="0"/>
                <a:ea typeface="Verdana" panose="020B0604030504040204" pitchFamily="34" charset="0"/>
              </a:rPr>
              <a:t>three points of temptation</a:t>
            </a:r>
            <a:r>
              <a:rPr lang="en-US" altLang="en-US" sz="2400" dirty="0">
                <a:latin typeface="Verdana" panose="020B0604030504040204" pitchFamily="34" charset="0"/>
                <a:ea typeface="Verdana" panose="020B0604030504040204" pitchFamily="34" charset="0"/>
              </a:rPr>
              <a:t> - </a:t>
            </a:r>
            <a:r>
              <a:rPr lang="en-US" altLang="en-US" sz="2400" b="1" dirty="0">
                <a:solidFill>
                  <a:srgbClr val="FF0000"/>
                </a:solidFill>
                <a:latin typeface="Verdana" panose="020B0604030504040204" pitchFamily="34" charset="0"/>
                <a:ea typeface="Verdana" panose="020B0604030504040204" pitchFamily="34" charset="0"/>
              </a:rPr>
              <a:t>Matthew 4:1-11</a:t>
            </a:r>
          </a:p>
          <a:p>
            <a:pPr lvl="1" eaLnBrk="1" hangingPunct="1">
              <a:lnSpc>
                <a:spcPct val="90000"/>
              </a:lnSpc>
            </a:pPr>
            <a:r>
              <a:rPr lang="en-US" altLang="en-US" sz="2400" dirty="0">
                <a:latin typeface="Verdana" panose="020B0604030504040204" pitchFamily="34" charset="0"/>
                <a:ea typeface="Verdana" panose="020B0604030504040204" pitchFamily="34" charset="0"/>
              </a:rPr>
              <a:t>verses 1-4 </a:t>
            </a:r>
            <a:r>
              <a:rPr lang="en-US" altLang="en-US" sz="2400" b="1" i="1" dirty="0">
                <a:latin typeface="Verdana" panose="020B0604030504040204" pitchFamily="34" charset="0"/>
                <a:ea typeface="Verdana" panose="020B0604030504040204" pitchFamily="34" charset="0"/>
              </a:rPr>
              <a:t>“lust of the flesh” … Hunger</a:t>
            </a:r>
          </a:p>
          <a:p>
            <a:pPr lvl="1" eaLnBrk="1" hangingPunct="1">
              <a:lnSpc>
                <a:spcPct val="90000"/>
              </a:lnSpc>
            </a:pPr>
            <a:r>
              <a:rPr lang="en-US" altLang="en-US" sz="2400" dirty="0">
                <a:latin typeface="Verdana" panose="020B0604030504040204" pitchFamily="34" charset="0"/>
                <a:ea typeface="Verdana" panose="020B0604030504040204" pitchFamily="34" charset="0"/>
              </a:rPr>
              <a:t>verses 5-7 </a:t>
            </a:r>
            <a:r>
              <a:rPr lang="en-US" altLang="en-US" sz="2400" b="1" i="1" dirty="0">
                <a:latin typeface="Verdana" panose="020B0604030504040204" pitchFamily="34" charset="0"/>
                <a:ea typeface="Verdana" panose="020B0604030504040204" pitchFamily="34" charset="0"/>
              </a:rPr>
              <a:t>“pride of life” … Angels will catch you</a:t>
            </a:r>
          </a:p>
          <a:p>
            <a:pPr lvl="1" eaLnBrk="1" hangingPunct="1">
              <a:lnSpc>
                <a:spcPct val="90000"/>
              </a:lnSpc>
            </a:pPr>
            <a:r>
              <a:rPr lang="en-US" altLang="en-US" sz="2400" dirty="0">
                <a:latin typeface="Verdana" panose="020B0604030504040204" pitchFamily="34" charset="0"/>
                <a:ea typeface="Verdana" panose="020B0604030504040204" pitchFamily="34" charset="0"/>
              </a:rPr>
              <a:t>verses 8-10 </a:t>
            </a:r>
            <a:r>
              <a:rPr lang="en-US" altLang="en-US" sz="2400" b="1" i="1" dirty="0">
                <a:latin typeface="Verdana" panose="020B0604030504040204" pitchFamily="34" charset="0"/>
                <a:ea typeface="Verdana" panose="020B0604030504040204" pitchFamily="34" charset="0"/>
              </a:rPr>
              <a:t>“lust of the eyes” … All the kingdoms of the world and their glory</a:t>
            </a:r>
          </a:p>
          <a:p>
            <a:pPr eaLnBrk="1" hangingPunct="1">
              <a:lnSpc>
                <a:spcPct val="90000"/>
              </a:lnSpc>
            </a:pPr>
            <a:r>
              <a:rPr lang="en-US" altLang="en-US" sz="2400" dirty="0">
                <a:latin typeface="Verdana" panose="020B0604030504040204" pitchFamily="34" charset="0"/>
                <a:ea typeface="Verdana" panose="020B0604030504040204" pitchFamily="34" charset="0"/>
              </a:rPr>
              <a:t>But each time, Jesus answered the Devil with Scripture!</a:t>
            </a:r>
          </a:p>
          <a:p>
            <a:pPr lvl="2" eaLnBrk="1" hangingPunct="1">
              <a:lnSpc>
                <a:spcPct val="90000"/>
              </a:lnSpc>
            </a:pPr>
            <a:r>
              <a:rPr lang="en-US" altLang="en-US" b="1" i="1" dirty="0">
                <a:latin typeface="Verdana" panose="020B0604030504040204" pitchFamily="34" charset="0"/>
                <a:ea typeface="Verdana" panose="020B0604030504040204" pitchFamily="34" charset="0"/>
              </a:rPr>
              <a:t>“it is written” – </a:t>
            </a:r>
            <a:r>
              <a:rPr lang="en-US" altLang="en-US" b="1" dirty="0">
                <a:solidFill>
                  <a:srgbClr val="FF0000"/>
                </a:solidFill>
                <a:latin typeface="Verdana" panose="020B0604030504040204" pitchFamily="34" charset="0"/>
                <a:ea typeface="Verdana" panose="020B0604030504040204" pitchFamily="34" charset="0"/>
              </a:rPr>
              <a:t>Matthew 4:4, 7, 10</a:t>
            </a:r>
          </a:p>
          <a:p>
            <a:pPr lvl="3" eaLnBrk="1" hangingPunct="1">
              <a:lnSpc>
                <a:spcPct val="90000"/>
              </a:lnSpc>
            </a:pPr>
            <a:r>
              <a:rPr lang="en-US" altLang="en-US" sz="2400" dirty="0">
                <a:latin typeface="Verdana" panose="020B0604030504040204" pitchFamily="34" charset="0"/>
                <a:ea typeface="Verdana" panose="020B0604030504040204" pitchFamily="34" charset="0"/>
              </a:rPr>
              <a:t>verse 4 – Quoting </a:t>
            </a:r>
            <a:r>
              <a:rPr lang="en-US" altLang="en-US" sz="2400" b="1" dirty="0">
                <a:solidFill>
                  <a:srgbClr val="FF0000"/>
                </a:solidFill>
                <a:latin typeface="Verdana" panose="020B0604030504040204" pitchFamily="34" charset="0"/>
                <a:ea typeface="Verdana" panose="020B0604030504040204" pitchFamily="34" charset="0"/>
              </a:rPr>
              <a:t>Deuteronomy 8:3</a:t>
            </a:r>
          </a:p>
          <a:p>
            <a:pPr lvl="3" eaLnBrk="1" hangingPunct="1">
              <a:lnSpc>
                <a:spcPct val="90000"/>
              </a:lnSpc>
            </a:pPr>
            <a:r>
              <a:rPr lang="en-US" altLang="en-US" sz="2400" dirty="0">
                <a:latin typeface="Verdana" panose="020B0604030504040204" pitchFamily="34" charset="0"/>
                <a:ea typeface="Verdana" panose="020B0604030504040204" pitchFamily="34" charset="0"/>
              </a:rPr>
              <a:t>verse 7 – Quoting </a:t>
            </a:r>
            <a:r>
              <a:rPr lang="en-US" altLang="en-US" sz="2400" b="1" dirty="0">
                <a:solidFill>
                  <a:srgbClr val="FF0000"/>
                </a:solidFill>
                <a:latin typeface="Verdana" panose="020B0604030504040204" pitchFamily="34" charset="0"/>
                <a:ea typeface="Verdana" panose="020B0604030504040204" pitchFamily="34" charset="0"/>
              </a:rPr>
              <a:t>Deuteronomy 6:16</a:t>
            </a:r>
            <a:endParaRPr lang="en-US" altLang="en-US" sz="2400" dirty="0">
              <a:latin typeface="Verdana" panose="020B0604030504040204" pitchFamily="34" charset="0"/>
              <a:ea typeface="Verdana" panose="020B0604030504040204" pitchFamily="34" charset="0"/>
            </a:endParaRPr>
          </a:p>
          <a:p>
            <a:pPr lvl="3" eaLnBrk="1" hangingPunct="1">
              <a:lnSpc>
                <a:spcPct val="90000"/>
              </a:lnSpc>
            </a:pPr>
            <a:r>
              <a:rPr lang="en-US" altLang="en-US" sz="2400" dirty="0">
                <a:latin typeface="Verdana" panose="020B0604030504040204" pitchFamily="34" charset="0"/>
                <a:ea typeface="Verdana" panose="020B0604030504040204" pitchFamily="34" charset="0"/>
              </a:rPr>
              <a:t>verse 10 – Quoting </a:t>
            </a:r>
            <a:r>
              <a:rPr lang="en-US" altLang="en-US" sz="2400" b="1" dirty="0">
                <a:solidFill>
                  <a:srgbClr val="FF0000"/>
                </a:solidFill>
                <a:latin typeface="Verdana" panose="020B0604030504040204" pitchFamily="34" charset="0"/>
                <a:ea typeface="Verdana" panose="020B0604030504040204" pitchFamily="34" charset="0"/>
              </a:rPr>
              <a:t>Deuteronomy 6:1</a:t>
            </a:r>
            <a:endParaRPr lang="en-US" altLang="en-US" sz="1600" b="1" i="1" dirty="0"/>
          </a:p>
        </p:txBody>
      </p:sp>
      <p:sp>
        <p:nvSpPr>
          <p:cNvPr id="2" name="Rectangle 2">
            <a:extLst>
              <a:ext uri="{FF2B5EF4-FFF2-40B4-BE49-F238E27FC236}">
                <a16:creationId xmlns:a16="http://schemas.microsoft.com/office/drawing/2014/main" id="{41CCE3ED-F24E-AF3B-28F0-3BA4DA8FE336}"/>
              </a:ext>
            </a:extLst>
          </p:cNvPr>
          <p:cNvSpPr txBox="1">
            <a:spLocks noChangeArrowheads="1"/>
          </p:cNvSpPr>
          <p:nvPr/>
        </p:nvSpPr>
        <p:spPr bwMode="auto">
          <a:xfrm rot="19494290">
            <a:off x="-125145" y="2759373"/>
            <a:ext cx="9303238" cy="1268197"/>
          </a:xfrm>
          <a:prstGeom prst="rect">
            <a:avLst/>
          </a:prstGeom>
          <a:solidFill>
            <a:schemeClr val="bg1">
              <a:alpha val="85000"/>
            </a:schemeClr>
          </a:solidFill>
          <a:ln>
            <a:noFill/>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r>
              <a:rPr lang="en-US" altLang="en-US" sz="4000" b="1" kern="0" dirty="0">
                <a:solidFill>
                  <a:srgbClr val="FF0000"/>
                </a:solidFill>
                <a:latin typeface="Verdana" panose="020B0604030504040204" pitchFamily="34" charset="0"/>
                <a:ea typeface="Verdana" panose="020B0604030504040204" pitchFamily="34" charset="0"/>
              </a:rPr>
              <a:t>Christ used the way of escape!</a:t>
            </a:r>
          </a:p>
        </p:txBody>
      </p:sp>
    </p:spTree>
    <p:extLst>
      <p:ext uri="{BB962C8B-B14F-4D97-AF65-F5344CB8AC3E}">
        <p14:creationId xmlns:p14="http://schemas.microsoft.com/office/powerpoint/2010/main" val="2548009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388">
                                            <p:txEl>
                                              <p:pRg st="0" end="0"/>
                                            </p:txEl>
                                          </p:spTgt>
                                        </p:tgtEl>
                                        <p:attrNameLst>
                                          <p:attrName>style.visibility</p:attrName>
                                        </p:attrNameLst>
                                      </p:cBhvr>
                                      <p:to>
                                        <p:strVal val="visible"/>
                                      </p:to>
                                    </p:set>
                                    <p:animEffect transition="in" filter="fade">
                                      <p:cBhvr>
                                        <p:cTn id="7" dur="1000"/>
                                        <p:tgtEl>
                                          <p:spTgt spid="16388">
                                            <p:txEl>
                                              <p:pRg st="0" end="0"/>
                                            </p:txEl>
                                          </p:spTgt>
                                        </p:tgtEl>
                                      </p:cBhvr>
                                    </p:animEffect>
                                    <p:anim calcmode="lin" valueType="num">
                                      <p:cBhvr>
                                        <p:cTn id="8" dur="1000" fill="hold"/>
                                        <p:tgtEl>
                                          <p:spTgt spid="1638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6388">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6388">
                                            <p:txEl>
                                              <p:pRg st="1" end="1"/>
                                            </p:txEl>
                                          </p:spTgt>
                                        </p:tgtEl>
                                        <p:attrNameLst>
                                          <p:attrName>style.visibility</p:attrName>
                                        </p:attrNameLst>
                                      </p:cBhvr>
                                      <p:to>
                                        <p:strVal val="visible"/>
                                      </p:to>
                                    </p:set>
                                    <p:animEffect transition="in" filter="fade">
                                      <p:cBhvr>
                                        <p:cTn id="12" dur="1000"/>
                                        <p:tgtEl>
                                          <p:spTgt spid="16388">
                                            <p:txEl>
                                              <p:pRg st="1" end="1"/>
                                            </p:txEl>
                                          </p:spTgt>
                                        </p:tgtEl>
                                      </p:cBhvr>
                                    </p:animEffect>
                                    <p:anim calcmode="lin" valueType="num">
                                      <p:cBhvr>
                                        <p:cTn id="13" dur="1000" fill="hold"/>
                                        <p:tgtEl>
                                          <p:spTgt spid="16388">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6388">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6388">
                                            <p:txEl>
                                              <p:pRg st="2" end="2"/>
                                            </p:txEl>
                                          </p:spTgt>
                                        </p:tgtEl>
                                        <p:attrNameLst>
                                          <p:attrName>style.visibility</p:attrName>
                                        </p:attrNameLst>
                                      </p:cBhvr>
                                      <p:to>
                                        <p:strVal val="visible"/>
                                      </p:to>
                                    </p:set>
                                    <p:animEffect transition="in" filter="fade">
                                      <p:cBhvr>
                                        <p:cTn id="17" dur="1000"/>
                                        <p:tgtEl>
                                          <p:spTgt spid="16388">
                                            <p:txEl>
                                              <p:pRg st="2" end="2"/>
                                            </p:txEl>
                                          </p:spTgt>
                                        </p:tgtEl>
                                      </p:cBhvr>
                                    </p:animEffect>
                                    <p:anim calcmode="lin" valueType="num">
                                      <p:cBhvr>
                                        <p:cTn id="18" dur="1000" fill="hold"/>
                                        <p:tgtEl>
                                          <p:spTgt spid="16388">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6388">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6388">
                                            <p:txEl>
                                              <p:pRg st="3" end="3"/>
                                            </p:txEl>
                                          </p:spTgt>
                                        </p:tgtEl>
                                        <p:attrNameLst>
                                          <p:attrName>style.visibility</p:attrName>
                                        </p:attrNameLst>
                                      </p:cBhvr>
                                      <p:to>
                                        <p:strVal val="visible"/>
                                      </p:to>
                                    </p:set>
                                    <p:animEffect transition="in" filter="fade">
                                      <p:cBhvr>
                                        <p:cTn id="22" dur="1000"/>
                                        <p:tgtEl>
                                          <p:spTgt spid="16388">
                                            <p:txEl>
                                              <p:pRg st="3" end="3"/>
                                            </p:txEl>
                                          </p:spTgt>
                                        </p:tgtEl>
                                      </p:cBhvr>
                                    </p:animEffect>
                                    <p:anim calcmode="lin" valueType="num">
                                      <p:cBhvr>
                                        <p:cTn id="23" dur="1000" fill="hold"/>
                                        <p:tgtEl>
                                          <p:spTgt spid="16388">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1638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16388">
                                            <p:txEl>
                                              <p:pRg st="4" end="4"/>
                                            </p:txEl>
                                          </p:spTgt>
                                        </p:tgtEl>
                                        <p:attrNameLst>
                                          <p:attrName>style.visibility</p:attrName>
                                        </p:attrNameLst>
                                      </p:cBhvr>
                                      <p:to>
                                        <p:strVal val="visible"/>
                                      </p:to>
                                    </p:set>
                                    <p:animEffect transition="in" filter="fade">
                                      <p:cBhvr>
                                        <p:cTn id="29" dur="1000"/>
                                        <p:tgtEl>
                                          <p:spTgt spid="16388">
                                            <p:txEl>
                                              <p:pRg st="4" end="4"/>
                                            </p:txEl>
                                          </p:spTgt>
                                        </p:tgtEl>
                                      </p:cBhvr>
                                    </p:animEffect>
                                    <p:anim calcmode="lin" valueType="num">
                                      <p:cBhvr>
                                        <p:cTn id="30" dur="1000" fill="hold"/>
                                        <p:tgtEl>
                                          <p:spTgt spid="16388">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16388">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16388">
                                            <p:txEl>
                                              <p:pRg st="5" end="5"/>
                                            </p:txEl>
                                          </p:spTgt>
                                        </p:tgtEl>
                                        <p:attrNameLst>
                                          <p:attrName>style.visibility</p:attrName>
                                        </p:attrNameLst>
                                      </p:cBhvr>
                                      <p:to>
                                        <p:strVal val="visible"/>
                                      </p:to>
                                    </p:set>
                                    <p:animEffect transition="in" filter="fade">
                                      <p:cBhvr>
                                        <p:cTn id="34" dur="1000"/>
                                        <p:tgtEl>
                                          <p:spTgt spid="16388">
                                            <p:txEl>
                                              <p:pRg st="5" end="5"/>
                                            </p:txEl>
                                          </p:spTgt>
                                        </p:tgtEl>
                                      </p:cBhvr>
                                    </p:animEffect>
                                    <p:anim calcmode="lin" valueType="num">
                                      <p:cBhvr>
                                        <p:cTn id="35" dur="1000" fill="hold"/>
                                        <p:tgtEl>
                                          <p:spTgt spid="16388">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16388">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16388">
                                            <p:txEl>
                                              <p:pRg st="6" end="6"/>
                                            </p:txEl>
                                          </p:spTgt>
                                        </p:tgtEl>
                                        <p:attrNameLst>
                                          <p:attrName>style.visibility</p:attrName>
                                        </p:attrNameLst>
                                      </p:cBhvr>
                                      <p:to>
                                        <p:strVal val="visible"/>
                                      </p:to>
                                    </p:set>
                                    <p:animEffect transition="in" filter="fade">
                                      <p:cBhvr>
                                        <p:cTn id="39" dur="1000"/>
                                        <p:tgtEl>
                                          <p:spTgt spid="16388">
                                            <p:txEl>
                                              <p:pRg st="6" end="6"/>
                                            </p:txEl>
                                          </p:spTgt>
                                        </p:tgtEl>
                                      </p:cBhvr>
                                    </p:animEffect>
                                    <p:anim calcmode="lin" valueType="num">
                                      <p:cBhvr>
                                        <p:cTn id="40" dur="1000" fill="hold"/>
                                        <p:tgtEl>
                                          <p:spTgt spid="16388">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16388">
                                            <p:txEl>
                                              <p:pRg st="6" end="6"/>
                                            </p:txEl>
                                          </p:spTgt>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0"/>
                                  </p:stCondLst>
                                  <p:childTnLst>
                                    <p:set>
                                      <p:cBhvr>
                                        <p:cTn id="43" dur="1" fill="hold">
                                          <p:stCondLst>
                                            <p:cond delay="0"/>
                                          </p:stCondLst>
                                        </p:cTn>
                                        <p:tgtEl>
                                          <p:spTgt spid="16388">
                                            <p:txEl>
                                              <p:pRg st="7" end="7"/>
                                            </p:txEl>
                                          </p:spTgt>
                                        </p:tgtEl>
                                        <p:attrNameLst>
                                          <p:attrName>style.visibility</p:attrName>
                                        </p:attrNameLst>
                                      </p:cBhvr>
                                      <p:to>
                                        <p:strVal val="visible"/>
                                      </p:to>
                                    </p:set>
                                    <p:animEffect transition="in" filter="fade">
                                      <p:cBhvr>
                                        <p:cTn id="44" dur="1000"/>
                                        <p:tgtEl>
                                          <p:spTgt spid="16388">
                                            <p:txEl>
                                              <p:pRg st="7" end="7"/>
                                            </p:txEl>
                                          </p:spTgt>
                                        </p:tgtEl>
                                      </p:cBhvr>
                                    </p:animEffect>
                                    <p:anim calcmode="lin" valueType="num">
                                      <p:cBhvr>
                                        <p:cTn id="45" dur="1000" fill="hold"/>
                                        <p:tgtEl>
                                          <p:spTgt spid="16388">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16388">
                                            <p:txEl>
                                              <p:pRg st="7" end="7"/>
                                            </p:txEl>
                                          </p:spTgt>
                                        </p:tgtEl>
                                        <p:attrNameLst>
                                          <p:attrName>ppt_y</p:attrName>
                                        </p:attrNameLst>
                                      </p:cBhvr>
                                      <p:tavLst>
                                        <p:tav tm="0">
                                          <p:val>
                                            <p:strVal val="#ppt_y+.1"/>
                                          </p:val>
                                        </p:tav>
                                        <p:tav tm="100000">
                                          <p:val>
                                            <p:strVal val="#ppt_y"/>
                                          </p:val>
                                        </p:tav>
                                      </p:tavLst>
                                    </p:anim>
                                  </p:childTnLst>
                                </p:cTn>
                              </p:par>
                              <p:par>
                                <p:cTn id="47" presetID="42" presetClass="entr" presetSubtype="0" fill="hold" grpId="0" nodeType="withEffect">
                                  <p:stCondLst>
                                    <p:cond delay="0"/>
                                  </p:stCondLst>
                                  <p:childTnLst>
                                    <p:set>
                                      <p:cBhvr>
                                        <p:cTn id="48" dur="1" fill="hold">
                                          <p:stCondLst>
                                            <p:cond delay="0"/>
                                          </p:stCondLst>
                                        </p:cTn>
                                        <p:tgtEl>
                                          <p:spTgt spid="16388">
                                            <p:txEl>
                                              <p:pRg st="8" end="8"/>
                                            </p:txEl>
                                          </p:spTgt>
                                        </p:tgtEl>
                                        <p:attrNameLst>
                                          <p:attrName>style.visibility</p:attrName>
                                        </p:attrNameLst>
                                      </p:cBhvr>
                                      <p:to>
                                        <p:strVal val="visible"/>
                                      </p:to>
                                    </p:set>
                                    <p:animEffect transition="in" filter="fade">
                                      <p:cBhvr>
                                        <p:cTn id="49" dur="1000"/>
                                        <p:tgtEl>
                                          <p:spTgt spid="16388">
                                            <p:txEl>
                                              <p:pRg st="8" end="8"/>
                                            </p:txEl>
                                          </p:spTgt>
                                        </p:tgtEl>
                                      </p:cBhvr>
                                    </p:animEffect>
                                    <p:anim calcmode="lin" valueType="num">
                                      <p:cBhvr>
                                        <p:cTn id="50" dur="1000" fill="hold"/>
                                        <p:tgtEl>
                                          <p:spTgt spid="16388">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16388">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2"/>
                                        </p:tgtEl>
                                        <p:attrNameLst>
                                          <p:attrName>style.visibility</p:attrName>
                                        </p:attrNameLst>
                                      </p:cBhvr>
                                      <p:to>
                                        <p:strVal val="visible"/>
                                      </p:to>
                                    </p:set>
                                    <p:animEffect transition="in" filter="fade">
                                      <p:cBhvr>
                                        <p:cTn id="56" dur="1000"/>
                                        <p:tgtEl>
                                          <p:spTgt spid="2"/>
                                        </p:tgtEl>
                                      </p:cBhvr>
                                    </p:animEffect>
                                    <p:anim calcmode="lin" valueType="num">
                                      <p:cBhvr>
                                        <p:cTn id="57" dur="1000" fill="hold"/>
                                        <p:tgtEl>
                                          <p:spTgt spid="2"/>
                                        </p:tgtEl>
                                        <p:attrNameLst>
                                          <p:attrName>ppt_x</p:attrName>
                                        </p:attrNameLst>
                                      </p:cBhvr>
                                      <p:tavLst>
                                        <p:tav tm="0">
                                          <p:val>
                                            <p:strVal val="#ppt_x"/>
                                          </p:val>
                                        </p:tav>
                                        <p:tav tm="100000">
                                          <p:val>
                                            <p:strVal val="#ppt_x"/>
                                          </p:val>
                                        </p:tav>
                                      </p:tavLst>
                                    </p:anim>
                                    <p:anim calcmode="lin" valueType="num">
                                      <p:cBhvr>
                                        <p:cTn id="58"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build="p"/>
      <p:bldP spid="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a:extLst>
              <a:ext uri="{FF2B5EF4-FFF2-40B4-BE49-F238E27FC236}">
                <a16:creationId xmlns:a16="http://schemas.microsoft.com/office/drawing/2014/main" id="{468064D4-129E-E8BE-6A42-A58BF3FC303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8B74836-A25C-4D7C-B575-3273EBDB243D}" type="slidenum">
              <a:rPr lang="en-US" altLang="en-US"/>
              <a:pPr eaLnBrk="1" hangingPunct="1"/>
              <a:t>25</a:t>
            </a:fld>
            <a:endParaRPr lang="en-US" altLang="en-US"/>
          </a:p>
        </p:txBody>
      </p:sp>
      <p:sp>
        <p:nvSpPr>
          <p:cNvPr id="17411" name="Rectangle 2">
            <a:extLst>
              <a:ext uri="{FF2B5EF4-FFF2-40B4-BE49-F238E27FC236}">
                <a16:creationId xmlns:a16="http://schemas.microsoft.com/office/drawing/2014/main" id="{AE1BDA57-E058-50CF-FD2D-D40BF859A540}"/>
              </a:ext>
            </a:extLst>
          </p:cNvPr>
          <p:cNvSpPr>
            <a:spLocks noGrp="1" noChangeArrowheads="1"/>
          </p:cNvSpPr>
          <p:nvPr>
            <p:ph type="title"/>
          </p:nvPr>
        </p:nvSpPr>
        <p:spPr>
          <a:xfrm>
            <a:off x="457200" y="168730"/>
            <a:ext cx="8229600" cy="846137"/>
          </a:xfrm>
        </p:spPr>
        <p:txBody>
          <a:bodyPr/>
          <a:lstStyle/>
          <a:p>
            <a:pPr eaLnBrk="1" hangingPunct="1"/>
            <a:r>
              <a:rPr lang="en-US" altLang="en-US" b="1" dirty="0">
                <a:latin typeface="Verdana" panose="020B0604030504040204" pitchFamily="34" charset="0"/>
                <a:ea typeface="Verdana" panose="020B0604030504040204" pitchFamily="34" charset="0"/>
              </a:rPr>
              <a:t>We Must Resist the Devil</a:t>
            </a:r>
          </a:p>
        </p:txBody>
      </p:sp>
      <p:sp>
        <p:nvSpPr>
          <p:cNvPr id="17412" name="Rectangle 3">
            <a:extLst>
              <a:ext uri="{FF2B5EF4-FFF2-40B4-BE49-F238E27FC236}">
                <a16:creationId xmlns:a16="http://schemas.microsoft.com/office/drawing/2014/main" id="{BA9C2C38-56FD-C8FA-3652-5268DF6E80BC}"/>
              </a:ext>
            </a:extLst>
          </p:cNvPr>
          <p:cNvSpPr>
            <a:spLocks noGrp="1" noChangeArrowheads="1"/>
          </p:cNvSpPr>
          <p:nvPr>
            <p:ph type="body" idx="1"/>
          </p:nvPr>
        </p:nvSpPr>
        <p:spPr>
          <a:xfrm>
            <a:off x="400050" y="1143000"/>
            <a:ext cx="8343900" cy="5638800"/>
          </a:xfrm>
        </p:spPr>
        <p:txBody>
          <a:bodyPr/>
          <a:lstStyle/>
          <a:p>
            <a:pPr marL="0" indent="0" algn="ctr" eaLnBrk="1" hangingPunct="1">
              <a:buNone/>
            </a:pPr>
            <a:r>
              <a:rPr lang="en-US" altLang="en-US" i="1" dirty="0">
                <a:latin typeface="Verdana" panose="020B0604030504040204" pitchFamily="34" charset="0"/>
                <a:ea typeface="Verdana" panose="020B0604030504040204" pitchFamily="34" charset="0"/>
              </a:rPr>
              <a:t>“</a:t>
            </a:r>
            <a:r>
              <a:rPr lang="en-US" altLang="en-US" sz="2800" i="1" dirty="0">
                <a:latin typeface="Verdana" panose="020B0604030504040204" pitchFamily="34" charset="0"/>
                <a:ea typeface="Verdana" panose="020B0604030504040204" pitchFamily="34" charset="0"/>
              </a:rPr>
              <a:t>Be of sober spirit, be on the alert. Your adversary, the devil, prowls around like a roaring lion, seeking someone to devour. But resist him, firm in your faith, knowing that the same experiences of suffering are being accomplished by your brethren who are in the world.” </a:t>
            </a:r>
            <a:r>
              <a:rPr lang="en-US" altLang="en-US" sz="2800" b="1" dirty="0">
                <a:solidFill>
                  <a:srgbClr val="FF0000"/>
                </a:solidFill>
                <a:latin typeface="Verdana" panose="020B0604030504040204" pitchFamily="34" charset="0"/>
                <a:ea typeface="Verdana" panose="020B0604030504040204" pitchFamily="34" charset="0"/>
              </a:rPr>
              <a:t>(1 Peter 5:8-9)</a:t>
            </a:r>
            <a:endParaRPr lang="en-US" altLang="en-US" sz="2800" dirty="0">
              <a:latin typeface="Verdana" panose="020B0604030504040204" pitchFamily="34" charset="0"/>
              <a:ea typeface="Verdana" panose="020B0604030504040204" pitchFamily="34" charset="0"/>
            </a:endParaRPr>
          </a:p>
          <a:p>
            <a:pPr marL="0" indent="0" algn="ctr" eaLnBrk="1" hangingPunct="1">
              <a:buNone/>
            </a:pPr>
            <a:endParaRPr lang="en-US" altLang="en-US" sz="2800" i="1" dirty="0">
              <a:latin typeface="Verdana" panose="020B0604030504040204" pitchFamily="34" charset="0"/>
              <a:ea typeface="Verdana" panose="020B0604030504040204" pitchFamily="34" charset="0"/>
            </a:endParaRPr>
          </a:p>
          <a:p>
            <a:pPr marL="0" indent="0" algn="ctr" eaLnBrk="1" hangingPunct="1">
              <a:buNone/>
            </a:pPr>
            <a:r>
              <a:rPr lang="en-US" altLang="en-US" sz="2800" i="1" dirty="0">
                <a:latin typeface="Verdana" panose="020B0604030504040204" pitchFamily="34" charset="0"/>
                <a:ea typeface="Verdana" panose="020B0604030504040204" pitchFamily="34" charset="0"/>
              </a:rPr>
              <a:t>“</a:t>
            </a:r>
            <a:r>
              <a:rPr lang="en-US" sz="2800" i="1" dirty="0">
                <a:latin typeface="Verdana" panose="020B0604030504040204" pitchFamily="34" charset="0"/>
                <a:ea typeface="Verdana" panose="020B0604030504040204" pitchFamily="34" charset="0"/>
              </a:rPr>
              <a:t>Submit therefore to God. Resist the devil and he will flee from you.</a:t>
            </a:r>
            <a:r>
              <a:rPr lang="en-US" altLang="en-US" sz="2800" i="1" dirty="0">
                <a:latin typeface="Verdana" panose="020B0604030504040204" pitchFamily="34" charset="0"/>
                <a:ea typeface="Verdana" panose="020B0604030504040204" pitchFamily="34" charset="0"/>
              </a:rPr>
              <a:t>” </a:t>
            </a:r>
            <a:r>
              <a:rPr lang="en-US" altLang="en-US" sz="2800" b="1" dirty="0">
                <a:solidFill>
                  <a:srgbClr val="FF0000"/>
                </a:solidFill>
                <a:latin typeface="Verdana" panose="020B0604030504040204" pitchFamily="34" charset="0"/>
                <a:ea typeface="Verdana" panose="020B0604030504040204" pitchFamily="34" charset="0"/>
              </a:rPr>
              <a:t>(James 4:7)</a:t>
            </a:r>
            <a:endParaRPr lang="en-US" altLang="en-US" sz="2800" dirty="0">
              <a:latin typeface="Verdana" panose="020B0604030504040204" pitchFamily="34" charset="0"/>
              <a:ea typeface="Verdana" panose="020B0604030504040204" pitchFamily="34" charset="0"/>
            </a:endParaRPr>
          </a:p>
        </p:txBody>
      </p:sp>
      <p:sp>
        <p:nvSpPr>
          <p:cNvPr id="2" name="Line 4">
            <a:extLst>
              <a:ext uri="{FF2B5EF4-FFF2-40B4-BE49-F238E27FC236}">
                <a16:creationId xmlns:a16="http://schemas.microsoft.com/office/drawing/2014/main" id="{1E15A659-60AD-89DA-7C7D-5399D124CB71}"/>
              </a:ext>
            </a:extLst>
          </p:cNvPr>
          <p:cNvSpPr>
            <a:spLocks noChangeShapeType="1"/>
          </p:cNvSpPr>
          <p:nvPr/>
        </p:nvSpPr>
        <p:spPr bwMode="auto">
          <a:xfrm flipV="1">
            <a:off x="685800" y="2971800"/>
            <a:ext cx="1828800" cy="0"/>
          </a:xfrm>
          <a:prstGeom prst="line">
            <a:avLst/>
          </a:prstGeom>
          <a:noFill/>
          <a:ln w="571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 name="Line 4">
            <a:extLst>
              <a:ext uri="{FF2B5EF4-FFF2-40B4-BE49-F238E27FC236}">
                <a16:creationId xmlns:a16="http://schemas.microsoft.com/office/drawing/2014/main" id="{72151011-FC33-B204-9E66-E2A4B9C6DFD0}"/>
              </a:ext>
            </a:extLst>
          </p:cNvPr>
          <p:cNvSpPr>
            <a:spLocks noChangeShapeType="1"/>
          </p:cNvSpPr>
          <p:nvPr/>
        </p:nvSpPr>
        <p:spPr bwMode="auto">
          <a:xfrm flipV="1">
            <a:off x="5562600" y="5257799"/>
            <a:ext cx="2819400" cy="1"/>
          </a:xfrm>
          <a:prstGeom prst="line">
            <a:avLst/>
          </a:prstGeom>
          <a:noFill/>
          <a:ln w="571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7412">
                                            <p:txEl>
                                              <p:pRg st="0" end="0"/>
                                            </p:txEl>
                                          </p:spTgt>
                                        </p:tgtEl>
                                        <p:attrNameLst>
                                          <p:attrName>style.visibility</p:attrName>
                                        </p:attrNameLst>
                                      </p:cBhvr>
                                      <p:to>
                                        <p:strVal val="visible"/>
                                      </p:to>
                                    </p:set>
                                    <p:animEffect transition="in" filter="fade">
                                      <p:cBhvr>
                                        <p:cTn id="7" dur="1000"/>
                                        <p:tgtEl>
                                          <p:spTgt spid="17412">
                                            <p:txEl>
                                              <p:pRg st="0" end="0"/>
                                            </p:txEl>
                                          </p:spTgt>
                                        </p:tgtEl>
                                      </p:cBhvr>
                                    </p:animEffect>
                                    <p:anim calcmode="lin" valueType="num">
                                      <p:cBhvr>
                                        <p:cTn id="8" dur="1000" fill="hold"/>
                                        <p:tgtEl>
                                          <p:spTgt spid="1741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741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left)">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7412">
                                            <p:txEl>
                                              <p:pRg st="2" end="2"/>
                                            </p:txEl>
                                          </p:spTgt>
                                        </p:tgtEl>
                                        <p:attrNameLst>
                                          <p:attrName>style.visibility</p:attrName>
                                        </p:attrNameLst>
                                      </p:cBhvr>
                                      <p:to>
                                        <p:strVal val="visible"/>
                                      </p:to>
                                    </p:set>
                                    <p:animEffect transition="in" filter="fade">
                                      <p:cBhvr>
                                        <p:cTn id="19" dur="1000"/>
                                        <p:tgtEl>
                                          <p:spTgt spid="17412">
                                            <p:txEl>
                                              <p:pRg st="2" end="2"/>
                                            </p:txEl>
                                          </p:spTgt>
                                        </p:tgtEl>
                                      </p:cBhvr>
                                    </p:animEffect>
                                    <p:anim calcmode="lin" valueType="num">
                                      <p:cBhvr>
                                        <p:cTn id="20" dur="1000" fill="hold"/>
                                        <p:tgtEl>
                                          <p:spTgt spid="1741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1741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left)">
                                      <p:cBhvr>
                                        <p:cTn id="2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90DFBE24-1B47-E6B1-6C77-A0B4F2C438B4}"/>
              </a:ext>
            </a:extLst>
          </p:cNvPr>
          <p:cNvSpPr>
            <a:spLocks noGrp="1"/>
          </p:cNvSpPr>
          <p:nvPr>
            <p:ph type="title"/>
          </p:nvPr>
        </p:nvSpPr>
        <p:spPr>
          <a:xfrm>
            <a:off x="457200" y="136525"/>
            <a:ext cx="8229600" cy="715962"/>
          </a:xfrm>
        </p:spPr>
        <p:txBody>
          <a:bodyPr/>
          <a:lstStyle/>
          <a:p>
            <a:pPr eaLnBrk="1" hangingPunct="1"/>
            <a:r>
              <a:rPr lang="en-US" altLang="en-US" dirty="0">
                <a:latin typeface="Verdana" panose="020B0604030504040204" pitchFamily="34" charset="0"/>
                <a:ea typeface="Verdana" panose="020B0604030504040204" pitchFamily="34" charset="0"/>
              </a:rPr>
              <a:t>The Way Of Escape</a:t>
            </a:r>
          </a:p>
        </p:txBody>
      </p:sp>
      <p:sp>
        <p:nvSpPr>
          <p:cNvPr id="18435" name="Content Placeholder 2">
            <a:extLst>
              <a:ext uri="{FF2B5EF4-FFF2-40B4-BE49-F238E27FC236}">
                <a16:creationId xmlns:a16="http://schemas.microsoft.com/office/drawing/2014/main" id="{F0CA564B-A3B0-10D4-9689-E1931C42E10E}"/>
              </a:ext>
            </a:extLst>
          </p:cNvPr>
          <p:cNvSpPr>
            <a:spLocks noGrp="1"/>
          </p:cNvSpPr>
          <p:nvPr>
            <p:ph idx="1"/>
          </p:nvPr>
        </p:nvSpPr>
        <p:spPr>
          <a:xfrm>
            <a:off x="457200" y="732744"/>
            <a:ext cx="8229600" cy="5820456"/>
          </a:xfrm>
        </p:spPr>
        <p:txBody>
          <a:bodyPr/>
          <a:lstStyle/>
          <a:p>
            <a:pPr eaLnBrk="1" hangingPunct="1"/>
            <a:r>
              <a:rPr lang="en-US" altLang="en-US" dirty="0">
                <a:latin typeface="Verdana" panose="020B0604030504040204" pitchFamily="34" charset="0"/>
                <a:ea typeface="Verdana" panose="020B0604030504040204" pitchFamily="34" charset="0"/>
              </a:rPr>
              <a:t>Many will not escape.</a:t>
            </a:r>
          </a:p>
          <a:p>
            <a:pPr lvl="1" eaLnBrk="1" hangingPunct="1"/>
            <a:r>
              <a:rPr lang="en-US" altLang="en-US" dirty="0">
                <a:latin typeface="Verdana" panose="020B0604030504040204" pitchFamily="34" charset="0"/>
                <a:ea typeface="Verdana" panose="020B0604030504040204" pitchFamily="34" charset="0"/>
              </a:rPr>
              <a:t>People of Noah’s time.</a:t>
            </a:r>
          </a:p>
          <a:p>
            <a:pPr marL="457200" lvl="1" indent="0" algn="ctr" eaLnBrk="1" hangingPunct="1">
              <a:buNone/>
            </a:pPr>
            <a:r>
              <a:rPr lang="en-US" altLang="en-US" sz="2400" i="1" dirty="0">
                <a:latin typeface="Verdana" panose="020B0604030504040204" pitchFamily="34" charset="0"/>
                <a:ea typeface="Verdana" panose="020B0604030504040204" pitchFamily="34" charset="0"/>
              </a:rPr>
              <a:t>“Thus He blotted out every living thing that was upon the face of the land, from man to animals to creeping things and to birds of the sky, and they were blotted out from the earth; and only Noah was left, together with those that were with him in the ark.”	 </a:t>
            </a:r>
            <a:r>
              <a:rPr lang="en-US" altLang="en-US" sz="2400" b="1" dirty="0">
                <a:solidFill>
                  <a:srgbClr val="FF0000"/>
                </a:solidFill>
                <a:latin typeface="Verdana" panose="020B0604030504040204" pitchFamily="34" charset="0"/>
                <a:ea typeface="Verdana" panose="020B0604030504040204" pitchFamily="34" charset="0"/>
              </a:rPr>
              <a:t>(Genesis 7:23)</a:t>
            </a:r>
          </a:p>
          <a:p>
            <a:pPr lvl="1" eaLnBrk="1" hangingPunct="1"/>
            <a:r>
              <a:rPr lang="en-US" altLang="en-US" dirty="0">
                <a:latin typeface="Verdana" panose="020B0604030504040204" pitchFamily="34" charset="0"/>
                <a:ea typeface="Verdana" panose="020B0604030504040204" pitchFamily="34" charset="0"/>
              </a:rPr>
              <a:t>Lot’s sons-in-law.</a:t>
            </a:r>
          </a:p>
          <a:p>
            <a:pPr marL="457200" lvl="1" indent="0" algn="ctr" eaLnBrk="1" hangingPunct="1">
              <a:buNone/>
            </a:pPr>
            <a:r>
              <a:rPr lang="en-US" altLang="en-US" sz="2400" i="1" dirty="0">
                <a:latin typeface="Verdana" panose="020B0604030504040204" pitchFamily="34" charset="0"/>
                <a:ea typeface="Verdana" panose="020B0604030504040204" pitchFamily="34" charset="0"/>
              </a:rPr>
              <a:t>“Lot went out and spoke to his sons-in-law, who were to marry his daughters, and said, ‘Up, get out of this place, for the Lord will destroy the city.’ But he appeared to his sons-in-law to be jesting.” </a:t>
            </a:r>
            <a:r>
              <a:rPr lang="en-US" altLang="en-US" sz="2400" b="1" dirty="0">
                <a:solidFill>
                  <a:srgbClr val="FF0000"/>
                </a:solidFill>
                <a:latin typeface="Verdana" panose="020B0604030504040204" pitchFamily="34" charset="0"/>
                <a:ea typeface="Verdana" panose="020B0604030504040204" pitchFamily="34" charset="0"/>
              </a:rPr>
              <a:t>(Genesis 19:14)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fade">
                                      <p:cBhvr>
                                        <p:cTn id="7" dur="1000"/>
                                        <p:tgtEl>
                                          <p:spTgt spid="18435">
                                            <p:txEl>
                                              <p:pRg st="0" end="0"/>
                                            </p:txEl>
                                          </p:spTgt>
                                        </p:tgtEl>
                                      </p:cBhvr>
                                    </p:animEffect>
                                    <p:anim calcmode="lin" valueType="num">
                                      <p:cBhvr>
                                        <p:cTn id="8" dur="1000" fill="hold"/>
                                        <p:tgtEl>
                                          <p:spTgt spid="1843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843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8435">
                                            <p:txEl>
                                              <p:pRg st="1" end="1"/>
                                            </p:txEl>
                                          </p:spTgt>
                                        </p:tgtEl>
                                        <p:attrNameLst>
                                          <p:attrName>style.visibility</p:attrName>
                                        </p:attrNameLst>
                                      </p:cBhvr>
                                      <p:to>
                                        <p:strVal val="visible"/>
                                      </p:to>
                                    </p:set>
                                    <p:animEffect transition="in" filter="fade">
                                      <p:cBhvr>
                                        <p:cTn id="14" dur="1000"/>
                                        <p:tgtEl>
                                          <p:spTgt spid="18435">
                                            <p:txEl>
                                              <p:pRg st="1" end="1"/>
                                            </p:txEl>
                                          </p:spTgt>
                                        </p:tgtEl>
                                      </p:cBhvr>
                                    </p:animEffect>
                                    <p:anim calcmode="lin" valueType="num">
                                      <p:cBhvr>
                                        <p:cTn id="15" dur="1000" fill="hold"/>
                                        <p:tgtEl>
                                          <p:spTgt spid="1843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8435">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18435">
                                            <p:txEl>
                                              <p:pRg st="2" end="2"/>
                                            </p:txEl>
                                          </p:spTgt>
                                        </p:tgtEl>
                                        <p:attrNameLst>
                                          <p:attrName>style.visibility</p:attrName>
                                        </p:attrNameLst>
                                      </p:cBhvr>
                                      <p:to>
                                        <p:strVal val="visible"/>
                                      </p:to>
                                    </p:set>
                                    <p:animEffect transition="in" filter="fade">
                                      <p:cBhvr>
                                        <p:cTn id="19" dur="1000"/>
                                        <p:tgtEl>
                                          <p:spTgt spid="18435">
                                            <p:txEl>
                                              <p:pRg st="2" end="2"/>
                                            </p:txEl>
                                          </p:spTgt>
                                        </p:tgtEl>
                                      </p:cBhvr>
                                    </p:animEffect>
                                    <p:anim calcmode="lin" valueType="num">
                                      <p:cBhvr>
                                        <p:cTn id="20" dur="1000" fill="hold"/>
                                        <p:tgtEl>
                                          <p:spTgt spid="18435">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1843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8435">
                                            <p:txEl>
                                              <p:pRg st="3" end="3"/>
                                            </p:txEl>
                                          </p:spTgt>
                                        </p:tgtEl>
                                        <p:attrNameLst>
                                          <p:attrName>style.visibility</p:attrName>
                                        </p:attrNameLst>
                                      </p:cBhvr>
                                      <p:to>
                                        <p:strVal val="visible"/>
                                      </p:to>
                                    </p:set>
                                    <p:animEffect transition="in" filter="fade">
                                      <p:cBhvr>
                                        <p:cTn id="26" dur="1000"/>
                                        <p:tgtEl>
                                          <p:spTgt spid="18435">
                                            <p:txEl>
                                              <p:pRg st="3" end="3"/>
                                            </p:txEl>
                                          </p:spTgt>
                                        </p:tgtEl>
                                      </p:cBhvr>
                                    </p:animEffect>
                                    <p:anim calcmode="lin" valueType="num">
                                      <p:cBhvr>
                                        <p:cTn id="27" dur="1000" fill="hold"/>
                                        <p:tgtEl>
                                          <p:spTgt spid="18435">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18435">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18435">
                                            <p:txEl>
                                              <p:pRg st="4" end="4"/>
                                            </p:txEl>
                                          </p:spTgt>
                                        </p:tgtEl>
                                        <p:attrNameLst>
                                          <p:attrName>style.visibility</p:attrName>
                                        </p:attrNameLst>
                                      </p:cBhvr>
                                      <p:to>
                                        <p:strVal val="visible"/>
                                      </p:to>
                                    </p:set>
                                    <p:animEffect transition="in" filter="fade">
                                      <p:cBhvr>
                                        <p:cTn id="31" dur="1000"/>
                                        <p:tgtEl>
                                          <p:spTgt spid="18435">
                                            <p:txEl>
                                              <p:pRg st="4" end="4"/>
                                            </p:txEl>
                                          </p:spTgt>
                                        </p:tgtEl>
                                      </p:cBhvr>
                                    </p:animEffect>
                                    <p:anim calcmode="lin" valueType="num">
                                      <p:cBhvr>
                                        <p:cTn id="32" dur="1000" fill="hold"/>
                                        <p:tgtEl>
                                          <p:spTgt spid="18435">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1843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289FB3-8B3A-77C7-0E4D-F8C6AB4435A2}"/>
            </a:ext>
          </a:extLst>
        </p:cNvPr>
        <p:cNvGrpSpPr/>
        <p:nvPr/>
      </p:nvGrpSpPr>
      <p:grpSpPr>
        <a:xfrm>
          <a:off x="0" y="0"/>
          <a:ext cx="0" cy="0"/>
          <a:chOff x="0" y="0"/>
          <a:chExt cx="0" cy="0"/>
        </a:xfrm>
      </p:grpSpPr>
      <p:sp>
        <p:nvSpPr>
          <p:cNvPr id="18434" name="Title 1">
            <a:extLst>
              <a:ext uri="{FF2B5EF4-FFF2-40B4-BE49-F238E27FC236}">
                <a16:creationId xmlns:a16="http://schemas.microsoft.com/office/drawing/2014/main" id="{62F5D2DD-0740-16EB-039F-F2C5B4823A82}"/>
              </a:ext>
            </a:extLst>
          </p:cNvPr>
          <p:cNvSpPr>
            <a:spLocks noGrp="1"/>
          </p:cNvSpPr>
          <p:nvPr>
            <p:ph type="title"/>
          </p:nvPr>
        </p:nvSpPr>
        <p:spPr>
          <a:xfrm>
            <a:off x="457200" y="136525"/>
            <a:ext cx="8229600" cy="715962"/>
          </a:xfrm>
        </p:spPr>
        <p:txBody>
          <a:bodyPr/>
          <a:lstStyle/>
          <a:p>
            <a:pPr eaLnBrk="1" hangingPunct="1"/>
            <a:r>
              <a:rPr lang="en-US" altLang="en-US" dirty="0">
                <a:latin typeface="Verdana" panose="020B0604030504040204" pitchFamily="34" charset="0"/>
                <a:ea typeface="Verdana" panose="020B0604030504040204" pitchFamily="34" charset="0"/>
              </a:rPr>
              <a:t>The Way Of Escape</a:t>
            </a:r>
          </a:p>
        </p:txBody>
      </p:sp>
      <p:sp>
        <p:nvSpPr>
          <p:cNvPr id="18435" name="Content Placeholder 2">
            <a:extLst>
              <a:ext uri="{FF2B5EF4-FFF2-40B4-BE49-F238E27FC236}">
                <a16:creationId xmlns:a16="http://schemas.microsoft.com/office/drawing/2014/main" id="{3E05516D-658C-15F7-46DD-3EA0DF957AF4}"/>
              </a:ext>
            </a:extLst>
          </p:cNvPr>
          <p:cNvSpPr>
            <a:spLocks noGrp="1"/>
          </p:cNvSpPr>
          <p:nvPr>
            <p:ph idx="1"/>
          </p:nvPr>
        </p:nvSpPr>
        <p:spPr>
          <a:xfrm>
            <a:off x="457200" y="1096963"/>
            <a:ext cx="8229600" cy="5303838"/>
          </a:xfrm>
        </p:spPr>
        <p:txBody>
          <a:bodyPr/>
          <a:lstStyle/>
          <a:p>
            <a:pPr eaLnBrk="1" hangingPunct="1"/>
            <a:r>
              <a:rPr lang="en-US" altLang="en-US" dirty="0">
                <a:latin typeface="Verdana" panose="020B0604030504040204" pitchFamily="34" charset="0"/>
                <a:ea typeface="Verdana" panose="020B0604030504040204" pitchFamily="34" charset="0"/>
              </a:rPr>
              <a:t>Many will not escape.</a:t>
            </a:r>
          </a:p>
          <a:p>
            <a:pPr lvl="1" eaLnBrk="1" hangingPunct="1"/>
            <a:r>
              <a:rPr lang="en-US" altLang="en-US" dirty="0">
                <a:latin typeface="Verdana" panose="020B0604030504040204" pitchFamily="34" charset="0"/>
                <a:ea typeface="Verdana" panose="020B0604030504040204" pitchFamily="34" charset="0"/>
              </a:rPr>
              <a:t>Israelites. </a:t>
            </a:r>
          </a:p>
          <a:p>
            <a:pPr marL="457200" lvl="1" indent="0" algn="ctr" eaLnBrk="1" hangingPunct="1">
              <a:buNone/>
            </a:pPr>
            <a:r>
              <a:rPr lang="en-US" altLang="en-US" i="1" dirty="0">
                <a:latin typeface="Verdana" panose="020B0604030504040204" pitchFamily="34" charset="0"/>
                <a:ea typeface="Verdana" panose="020B0604030504040204" pitchFamily="34" charset="0"/>
              </a:rPr>
              <a:t>“And with whom was He angry for forty years? Was it not with those who sinned, whose bodies fell in the wilderness? And to whom did He swear that they would not enter His rest, but to those who were disobedient? So we see that they were not able to enter because of unbelief.” </a:t>
            </a:r>
            <a:r>
              <a:rPr lang="en-US" altLang="en-US" b="1" dirty="0">
                <a:solidFill>
                  <a:srgbClr val="FF0000"/>
                </a:solidFill>
                <a:latin typeface="Verdana" panose="020B0604030504040204" pitchFamily="34" charset="0"/>
                <a:ea typeface="Verdana" panose="020B0604030504040204" pitchFamily="34" charset="0"/>
              </a:rPr>
              <a:t>(Hebrews 3:17-19)</a:t>
            </a:r>
          </a:p>
        </p:txBody>
      </p:sp>
      <p:sp>
        <p:nvSpPr>
          <p:cNvPr id="18436" name="Slide Number Placeholder 3">
            <a:extLst>
              <a:ext uri="{FF2B5EF4-FFF2-40B4-BE49-F238E27FC236}">
                <a16:creationId xmlns:a16="http://schemas.microsoft.com/office/drawing/2014/main" id="{879B9ED8-D16D-F1F9-C0AA-1681A91B11E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2C7AF3A-6D45-4FC0-BCAC-45F5171C5A9B}" type="slidenum">
              <a:rPr lang="en-US" altLang="en-US"/>
              <a:pPr eaLnBrk="1" hangingPunct="1"/>
              <a:t>27</a:t>
            </a:fld>
            <a:endParaRPr lang="en-US" altLang="en-US" dirty="0"/>
          </a:p>
        </p:txBody>
      </p:sp>
    </p:spTree>
    <p:extLst>
      <p:ext uri="{BB962C8B-B14F-4D97-AF65-F5344CB8AC3E}">
        <p14:creationId xmlns:p14="http://schemas.microsoft.com/office/powerpoint/2010/main" val="2780064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animEffect transition="in" filter="fade">
                                      <p:cBhvr>
                                        <p:cTn id="7" dur="1000"/>
                                        <p:tgtEl>
                                          <p:spTgt spid="18435">
                                            <p:txEl>
                                              <p:pRg st="1" end="1"/>
                                            </p:txEl>
                                          </p:spTgt>
                                        </p:tgtEl>
                                      </p:cBhvr>
                                    </p:animEffect>
                                    <p:anim calcmode="lin" valueType="num">
                                      <p:cBhvr>
                                        <p:cTn id="8" dur="1000" fill="hold"/>
                                        <p:tgtEl>
                                          <p:spTgt spid="1843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8435">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8435">
                                            <p:txEl>
                                              <p:pRg st="2" end="2"/>
                                            </p:txEl>
                                          </p:spTgt>
                                        </p:tgtEl>
                                        <p:attrNameLst>
                                          <p:attrName>style.visibility</p:attrName>
                                        </p:attrNameLst>
                                      </p:cBhvr>
                                      <p:to>
                                        <p:strVal val="visible"/>
                                      </p:to>
                                    </p:set>
                                    <p:animEffect transition="in" filter="fade">
                                      <p:cBhvr>
                                        <p:cTn id="12" dur="1000"/>
                                        <p:tgtEl>
                                          <p:spTgt spid="18435">
                                            <p:txEl>
                                              <p:pRg st="2" end="2"/>
                                            </p:txEl>
                                          </p:spTgt>
                                        </p:tgtEl>
                                      </p:cBhvr>
                                    </p:animEffect>
                                    <p:anim calcmode="lin" valueType="num">
                                      <p:cBhvr>
                                        <p:cTn id="13" dur="1000" fill="hold"/>
                                        <p:tgtEl>
                                          <p:spTgt spid="18435">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843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37C62-9069-743B-41BB-10C0E6CAF169}"/>
            </a:ext>
          </a:extLst>
        </p:cNvPr>
        <p:cNvGrpSpPr/>
        <p:nvPr/>
      </p:nvGrpSpPr>
      <p:grpSpPr>
        <a:xfrm>
          <a:off x="0" y="0"/>
          <a:ext cx="0" cy="0"/>
          <a:chOff x="0" y="0"/>
          <a:chExt cx="0" cy="0"/>
        </a:xfrm>
      </p:grpSpPr>
      <p:sp>
        <p:nvSpPr>
          <p:cNvPr id="18434" name="Title 1">
            <a:extLst>
              <a:ext uri="{FF2B5EF4-FFF2-40B4-BE49-F238E27FC236}">
                <a16:creationId xmlns:a16="http://schemas.microsoft.com/office/drawing/2014/main" id="{FBBD7490-8F8A-1ECB-3660-D4A21BAC2F2B}"/>
              </a:ext>
            </a:extLst>
          </p:cNvPr>
          <p:cNvSpPr>
            <a:spLocks noGrp="1"/>
          </p:cNvSpPr>
          <p:nvPr>
            <p:ph type="title"/>
          </p:nvPr>
        </p:nvSpPr>
        <p:spPr>
          <a:xfrm>
            <a:off x="457200" y="136525"/>
            <a:ext cx="8229600" cy="715962"/>
          </a:xfrm>
        </p:spPr>
        <p:txBody>
          <a:bodyPr/>
          <a:lstStyle/>
          <a:p>
            <a:pPr eaLnBrk="1" hangingPunct="1"/>
            <a:r>
              <a:rPr lang="en-US" altLang="en-US" dirty="0">
                <a:latin typeface="Verdana" panose="020B0604030504040204" pitchFamily="34" charset="0"/>
                <a:ea typeface="Verdana" panose="020B0604030504040204" pitchFamily="34" charset="0"/>
              </a:rPr>
              <a:t>The Way Of Escape</a:t>
            </a:r>
          </a:p>
        </p:txBody>
      </p:sp>
      <p:sp>
        <p:nvSpPr>
          <p:cNvPr id="18435" name="Content Placeholder 2">
            <a:extLst>
              <a:ext uri="{FF2B5EF4-FFF2-40B4-BE49-F238E27FC236}">
                <a16:creationId xmlns:a16="http://schemas.microsoft.com/office/drawing/2014/main" id="{524B95A0-525B-55E8-AE38-02CCA7637D9E}"/>
              </a:ext>
            </a:extLst>
          </p:cNvPr>
          <p:cNvSpPr>
            <a:spLocks noGrp="1"/>
          </p:cNvSpPr>
          <p:nvPr>
            <p:ph idx="1"/>
          </p:nvPr>
        </p:nvSpPr>
        <p:spPr>
          <a:xfrm>
            <a:off x="76200" y="841384"/>
            <a:ext cx="8763000" cy="5559415"/>
          </a:xfrm>
        </p:spPr>
        <p:txBody>
          <a:bodyPr/>
          <a:lstStyle/>
          <a:p>
            <a:pPr eaLnBrk="1" hangingPunct="1"/>
            <a:r>
              <a:rPr lang="en-US" altLang="en-US" dirty="0">
                <a:latin typeface="Verdana" panose="020B0604030504040204" pitchFamily="34" charset="0"/>
                <a:ea typeface="Verdana" panose="020B0604030504040204" pitchFamily="34" charset="0"/>
              </a:rPr>
              <a:t>Many will not escape.</a:t>
            </a:r>
          </a:p>
          <a:p>
            <a:pPr lvl="1" eaLnBrk="1" hangingPunct="1"/>
            <a:r>
              <a:rPr lang="en-US" altLang="en-US" dirty="0">
                <a:latin typeface="Verdana" panose="020B0604030504040204" pitchFamily="34" charset="0"/>
                <a:ea typeface="Verdana" panose="020B0604030504040204" pitchFamily="34" charset="0"/>
              </a:rPr>
              <a:t>People professing to be Christians. </a:t>
            </a:r>
          </a:p>
          <a:p>
            <a:pPr marL="457200" lvl="1" indent="0" algn="ctr" eaLnBrk="1" hangingPunct="1">
              <a:buNone/>
            </a:pPr>
            <a:r>
              <a:rPr lang="en-US" altLang="en-US" i="1" dirty="0">
                <a:latin typeface="Verdana" panose="020B0604030504040204" pitchFamily="34" charset="0"/>
                <a:ea typeface="Verdana" panose="020B0604030504040204" pitchFamily="34" charset="0"/>
              </a:rPr>
              <a:t>“Not everyone who says to Me, ‘Lord, Lord,’ will enter the kingdom of heaven, but he who does the will of My Father who is in heaven will enter. Many will say to Me on that day, ‘Lord, Lord, did we not prophesy in Your name, and in Your name cast out demons, and in Your name perform many miracles?’ And then I will declare to them, ‘I never knew you; depart from Me, you who practice lawlessness.’” </a:t>
            </a:r>
            <a:r>
              <a:rPr lang="en-US" altLang="en-US" b="1" dirty="0">
                <a:solidFill>
                  <a:srgbClr val="FF0000"/>
                </a:solidFill>
                <a:latin typeface="Verdana" panose="020B0604030504040204" pitchFamily="34" charset="0"/>
                <a:ea typeface="Verdana" panose="020B0604030504040204" pitchFamily="34" charset="0"/>
              </a:rPr>
              <a:t>(Matthew 7:21-23)</a:t>
            </a:r>
          </a:p>
        </p:txBody>
      </p:sp>
      <p:sp>
        <p:nvSpPr>
          <p:cNvPr id="18436" name="Slide Number Placeholder 3">
            <a:extLst>
              <a:ext uri="{FF2B5EF4-FFF2-40B4-BE49-F238E27FC236}">
                <a16:creationId xmlns:a16="http://schemas.microsoft.com/office/drawing/2014/main" id="{138998C7-7410-2283-C8F7-07890609795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2C7AF3A-6D45-4FC0-BCAC-45F5171C5A9B}" type="slidenum">
              <a:rPr lang="en-US" altLang="en-US"/>
              <a:pPr eaLnBrk="1" hangingPunct="1"/>
              <a:t>28</a:t>
            </a:fld>
            <a:endParaRPr lang="en-US" altLang="en-US" dirty="0"/>
          </a:p>
        </p:txBody>
      </p:sp>
    </p:spTree>
    <p:extLst>
      <p:ext uri="{BB962C8B-B14F-4D97-AF65-F5344CB8AC3E}">
        <p14:creationId xmlns:p14="http://schemas.microsoft.com/office/powerpoint/2010/main" val="2718341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animEffect transition="in" filter="fade">
                                      <p:cBhvr>
                                        <p:cTn id="7" dur="1000"/>
                                        <p:tgtEl>
                                          <p:spTgt spid="18435">
                                            <p:txEl>
                                              <p:pRg st="1" end="1"/>
                                            </p:txEl>
                                          </p:spTgt>
                                        </p:tgtEl>
                                      </p:cBhvr>
                                    </p:animEffect>
                                    <p:anim calcmode="lin" valueType="num">
                                      <p:cBhvr>
                                        <p:cTn id="8" dur="1000" fill="hold"/>
                                        <p:tgtEl>
                                          <p:spTgt spid="1843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8435">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8435">
                                            <p:txEl>
                                              <p:pRg st="2" end="2"/>
                                            </p:txEl>
                                          </p:spTgt>
                                        </p:tgtEl>
                                        <p:attrNameLst>
                                          <p:attrName>style.visibility</p:attrName>
                                        </p:attrNameLst>
                                      </p:cBhvr>
                                      <p:to>
                                        <p:strVal val="visible"/>
                                      </p:to>
                                    </p:set>
                                    <p:animEffect transition="in" filter="fade">
                                      <p:cBhvr>
                                        <p:cTn id="12" dur="1000"/>
                                        <p:tgtEl>
                                          <p:spTgt spid="18435">
                                            <p:txEl>
                                              <p:pRg st="2" end="2"/>
                                            </p:txEl>
                                          </p:spTgt>
                                        </p:tgtEl>
                                      </p:cBhvr>
                                    </p:animEffect>
                                    <p:anim calcmode="lin" valueType="num">
                                      <p:cBhvr>
                                        <p:cTn id="13" dur="1000" fill="hold"/>
                                        <p:tgtEl>
                                          <p:spTgt spid="18435">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843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7A9627C1-436B-11AB-F57A-931AD93D0C25}"/>
              </a:ext>
            </a:extLst>
          </p:cNvPr>
          <p:cNvSpPr>
            <a:spLocks noGrp="1"/>
          </p:cNvSpPr>
          <p:nvPr>
            <p:ph type="title"/>
          </p:nvPr>
        </p:nvSpPr>
        <p:spPr>
          <a:xfrm>
            <a:off x="457200" y="136525"/>
            <a:ext cx="8229600" cy="868362"/>
          </a:xfrm>
        </p:spPr>
        <p:txBody>
          <a:bodyPr/>
          <a:lstStyle/>
          <a:p>
            <a:pPr eaLnBrk="1" hangingPunct="1"/>
            <a:r>
              <a:rPr lang="en-US" altLang="en-US" dirty="0">
                <a:latin typeface="Verdana" panose="020B0604030504040204" pitchFamily="34" charset="0"/>
                <a:ea typeface="Verdana" panose="020B0604030504040204" pitchFamily="34" charset="0"/>
              </a:rPr>
              <a:t>Many Will Not Escape</a:t>
            </a:r>
          </a:p>
        </p:txBody>
      </p:sp>
      <p:sp>
        <p:nvSpPr>
          <p:cNvPr id="3" name="Content Placeholder 2">
            <a:extLst>
              <a:ext uri="{FF2B5EF4-FFF2-40B4-BE49-F238E27FC236}">
                <a16:creationId xmlns:a16="http://schemas.microsoft.com/office/drawing/2014/main" id="{B3AB8BFD-D9A5-D107-CD38-E04226598004}"/>
              </a:ext>
            </a:extLst>
          </p:cNvPr>
          <p:cNvSpPr>
            <a:spLocks noGrp="1"/>
          </p:cNvSpPr>
          <p:nvPr>
            <p:ph idx="1"/>
          </p:nvPr>
        </p:nvSpPr>
        <p:spPr>
          <a:xfrm>
            <a:off x="304800" y="914400"/>
            <a:ext cx="8382000" cy="5638800"/>
          </a:xfrm>
        </p:spPr>
        <p:txBody>
          <a:bodyPr/>
          <a:lstStyle/>
          <a:p>
            <a:pPr eaLnBrk="1" hangingPunct="1"/>
            <a:r>
              <a:rPr lang="en-US" altLang="en-US" dirty="0">
                <a:latin typeface="Verdana" panose="020B0604030504040204" pitchFamily="34" charset="0"/>
                <a:ea typeface="Verdana" panose="020B0604030504040204" pitchFamily="34" charset="0"/>
              </a:rPr>
              <a:t>They refuse Christ. </a:t>
            </a:r>
            <a:r>
              <a:rPr lang="en-US" altLang="en-US" b="1" dirty="0">
                <a:solidFill>
                  <a:srgbClr val="FF0000"/>
                </a:solidFill>
                <a:latin typeface="Verdana" panose="020B0604030504040204" pitchFamily="34" charset="0"/>
                <a:ea typeface="Verdana" panose="020B0604030504040204" pitchFamily="34" charset="0"/>
              </a:rPr>
              <a:t>John 14:6</a:t>
            </a:r>
          </a:p>
          <a:p>
            <a:pPr eaLnBrk="1" hangingPunct="1"/>
            <a:r>
              <a:rPr lang="en-US" altLang="en-US" dirty="0">
                <a:latin typeface="Verdana" panose="020B0604030504040204" pitchFamily="34" charset="0"/>
                <a:ea typeface="Verdana" panose="020B0604030504040204" pitchFamily="34" charset="0"/>
              </a:rPr>
              <a:t>They change God’s plan …</a:t>
            </a:r>
            <a:br>
              <a:rPr lang="en-US" altLang="en-US" dirty="0">
                <a:latin typeface="Verdana" panose="020B0604030504040204" pitchFamily="34" charset="0"/>
                <a:ea typeface="Verdana" panose="020B0604030504040204" pitchFamily="34" charset="0"/>
              </a:rPr>
            </a:br>
            <a:r>
              <a:rPr lang="en-US" altLang="en-US" dirty="0">
                <a:latin typeface="Verdana" panose="020B0604030504040204" pitchFamily="34" charset="0"/>
                <a:ea typeface="Verdana" panose="020B0604030504040204" pitchFamily="34" charset="0"/>
              </a:rPr>
              <a:t>Nadab and Abihu. </a:t>
            </a:r>
            <a:r>
              <a:rPr lang="en-US" altLang="en-US" b="1" dirty="0">
                <a:solidFill>
                  <a:srgbClr val="FF0000"/>
                </a:solidFill>
                <a:latin typeface="Verdana" panose="020B0604030504040204" pitchFamily="34" charset="0"/>
                <a:ea typeface="Verdana" panose="020B0604030504040204" pitchFamily="34" charset="0"/>
              </a:rPr>
              <a:t>Leviticus 10:1-2</a:t>
            </a:r>
          </a:p>
          <a:p>
            <a:pPr eaLnBrk="1" hangingPunct="1"/>
            <a:r>
              <a:rPr lang="en-US" altLang="en-US" dirty="0">
                <a:latin typeface="Verdana" panose="020B0604030504040204" pitchFamily="34" charset="0"/>
                <a:ea typeface="Verdana" panose="020B0604030504040204" pitchFamily="34" charset="0"/>
              </a:rPr>
              <a:t>They are deceived. </a:t>
            </a:r>
            <a:r>
              <a:rPr lang="en-US" altLang="en-US" b="1" dirty="0">
                <a:solidFill>
                  <a:srgbClr val="FF0000"/>
                </a:solidFill>
                <a:latin typeface="Verdana" panose="020B0604030504040204" pitchFamily="34" charset="0"/>
                <a:ea typeface="Verdana" panose="020B0604030504040204" pitchFamily="34" charset="0"/>
              </a:rPr>
              <a:t>Galatians 6:7-8</a:t>
            </a:r>
          </a:p>
          <a:p>
            <a:pPr eaLnBrk="1" hangingPunct="1"/>
            <a:r>
              <a:rPr lang="en-US" altLang="en-US" dirty="0">
                <a:latin typeface="Verdana" panose="020B0604030504040204" pitchFamily="34" charset="0"/>
                <a:ea typeface="Verdana" panose="020B0604030504040204" pitchFamily="34" charset="0"/>
              </a:rPr>
              <a:t>They substitute tradition for truth. </a:t>
            </a:r>
            <a:br>
              <a:rPr lang="en-US" altLang="en-US" dirty="0">
                <a:latin typeface="Verdana" panose="020B0604030504040204" pitchFamily="34" charset="0"/>
                <a:ea typeface="Verdana" panose="020B0604030504040204" pitchFamily="34" charset="0"/>
              </a:rPr>
            </a:br>
            <a:r>
              <a:rPr lang="en-US" altLang="en-US" b="1" dirty="0">
                <a:solidFill>
                  <a:srgbClr val="FF0000"/>
                </a:solidFill>
                <a:latin typeface="Verdana" panose="020B0604030504040204" pitchFamily="34" charset="0"/>
                <a:ea typeface="Verdana" panose="020B0604030504040204" pitchFamily="34" charset="0"/>
              </a:rPr>
              <a:t>Matthew 15:8-9</a:t>
            </a:r>
          </a:p>
          <a:p>
            <a:pPr eaLnBrk="1" hangingPunct="1"/>
            <a:r>
              <a:rPr lang="en-US" altLang="en-US" dirty="0">
                <a:latin typeface="Verdana" panose="020B0604030504040204" pitchFamily="34" charset="0"/>
                <a:ea typeface="Verdana" panose="020B0604030504040204" pitchFamily="34" charset="0"/>
              </a:rPr>
              <a:t>They procrastinate … Felix. </a:t>
            </a:r>
            <a:br>
              <a:rPr lang="en-US" altLang="en-US" dirty="0">
                <a:latin typeface="Verdana" panose="020B0604030504040204" pitchFamily="34" charset="0"/>
                <a:ea typeface="Verdana" panose="020B0604030504040204" pitchFamily="34" charset="0"/>
              </a:rPr>
            </a:br>
            <a:r>
              <a:rPr lang="en-US" altLang="en-US" b="1" dirty="0">
                <a:solidFill>
                  <a:srgbClr val="FF0000"/>
                </a:solidFill>
                <a:latin typeface="Verdana" panose="020B0604030504040204" pitchFamily="34" charset="0"/>
                <a:ea typeface="Verdana" panose="020B0604030504040204" pitchFamily="34" charset="0"/>
              </a:rPr>
              <a:t>Acts 24:24-25</a:t>
            </a:r>
          </a:p>
          <a:p>
            <a:pPr eaLnBrk="1" hangingPunct="1"/>
            <a:r>
              <a:rPr lang="en-US" altLang="en-US" dirty="0">
                <a:latin typeface="Verdana" panose="020B0604030504040204" pitchFamily="34" charset="0"/>
                <a:ea typeface="Verdana" panose="020B0604030504040204" pitchFamily="34" charset="0"/>
              </a:rPr>
              <a:t>They neglect their salvation. </a:t>
            </a:r>
            <a:br>
              <a:rPr lang="en-US" altLang="en-US" dirty="0">
                <a:latin typeface="Verdana" panose="020B0604030504040204" pitchFamily="34" charset="0"/>
                <a:ea typeface="Verdana" panose="020B0604030504040204" pitchFamily="34" charset="0"/>
              </a:rPr>
            </a:br>
            <a:r>
              <a:rPr lang="en-US" altLang="en-US" b="1" dirty="0">
                <a:solidFill>
                  <a:srgbClr val="FF0000"/>
                </a:solidFill>
                <a:latin typeface="Verdana" panose="020B0604030504040204" pitchFamily="34" charset="0"/>
                <a:ea typeface="Verdana" panose="020B0604030504040204" pitchFamily="34" charset="0"/>
              </a:rPr>
              <a:t>Hebrews 2:1-3</a:t>
            </a:r>
          </a:p>
        </p:txBody>
      </p:sp>
      <p:sp>
        <p:nvSpPr>
          <p:cNvPr id="19460" name="Slide Number Placeholder 3">
            <a:extLst>
              <a:ext uri="{FF2B5EF4-FFF2-40B4-BE49-F238E27FC236}">
                <a16:creationId xmlns:a16="http://schemas.microsoft.com/office/drawing/2014/main" id="{AA90ADA7-AF22-D102-971D-5B4D467E4EB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78B36CA-2B82-48C7-8E0F-A38F860A6B35}" type="slidenum">
              <a:rPr lang="en-US" altLang="en-US"/>
              <a:pPr eaLnBrk="1" hangingPunct="1"/>
              <a:t>29</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Scale>
                                      <p:cBhvr>
                                        <p:cTn id="14"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1" end="1"/>
                                            </p:txEl>
                                          </p:spTgt>
                                        </p:tgtEl>
                                        <p:attrNameLst>
                                          <p:attrName>ppt_x</p:attrName>
                                          <p:attrName>ppt_y</p:attrName>
                                        </p:attrNameLst>
                                      </p:cBhvr>
                                    </p:animMotion>
                                    <p:animEffect transition="in" filter="fade">
                                      <p:cBhvr>
                                        <p:cTn id="16" dur="1000"/>
                                        <p:tgtEl>
                                          <p:spTgt spid="3">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Scale>
                                      <p:cBhvr>
                                        <p:cTn id="21"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2" end="2"/>
                                            </p:txEl>
                                          </p:spTgt>
                                        </p:tgtEl>
                                        <p:attrNameLst>
                                          <p:attrName>ppt_x</p:attrName>
                                          <p:attrName>ppt_y</p:attrName>
                                        </p:attrNameLst>
                                      </p:cBhvr>
                                    </p:animMotion>
                                    <p:animEffect transition="in" filter="fade">
                                      <p:cBhvr>
                                        <p:cTn id="23" dur="1000"/>
                                        <p:tgtEl>
                                          <p:spTgt spid="3">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Scale>
                                      <p:cBhvr>
                                        <p:cTn id="28"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3">
                                            <p:txEl>
                                              <p:pRg st="3" end="3"/>
                                            </p:txEl>
                                          </p:spTgt>
                                        </p:tgtEl>
                                        <p:attrNameLst>
                                          <p:attrName>ppt_x</p:attrName>
                                          <p:attrName>ppt_y</p:attrName>
                                        </p:attrNameLst>
                                      </p:cBhvr>
                                    </p:animMotion>
                                    <p:animEffect transition="in" filter="fade">
                                      <p:cBhvr>
                                        <p:cTn id="30" dur="1000"/>
                                        <p:tgtEl>
                                          <p:spTgt spid="3">
                                            <p:txEl>
                                              <p:pRg st="3" end="3"/>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Scale>
                                      <p:cBhvr>
                                        <p:cTn id="35"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3">
                                            <p:txEl>
                                              <p:pRg st="4" end="4"/>
                                            </p:txEl>
                                          </p:spTgt>
                                        </p:tgtEl>
                                        <p:attrNameLst>
                                          <p:attrName>ppt_x</p:attrName>
                                          <p:attrName>ppt_y</p:attrName>
                                        </p:attrNameLst>
                                      </p:cBhvr>
                                    </p:animMotion>
                                    <p:animEffect transition="in" filter="fade">
                                      <p:cBhvr>
                                        <p:cTn id="37" dur="1000"/>
                                        <p:tgtEl>
                                          <p:spTgt spid="3">
                                            <p:txEl>
                                              <p:pRg st="4" end="4"/>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Scale>
                                      <p:cBhvr>
                                        <p:cTn id="42"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3">
                                            <p:txEl>
                                              <p:pRg st="5" end="5"/>
                                            </p:txEl>
                                          </p:spTgt>
                                        </p:tgtEl>
                                        <p:attrNameLst>
                                          <p:attrName>ppt_x</p:attrName>
                                          <p:attrName>ppt_y</p:attrName>
                                        </p:attrNameLst>
                                      </p:cBhvr>
                                    </p:animMotion>
                                    <p:animEffect transition="in" filter="fade">
                                      <p:cBhvr>
                                        <p:cTn id="44"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4">
            <a:extLst>
              <a:ext uri="{FF2B5EF4-FFF2-40B4-BE49-F238E27FC236}">
                <a16:creationId xmlns:a16="http://schemas.microsoft.com/office/drawing/2014/main" id="{4113EEA5-7B43-4AD4-58C4-833CC7CED064}"/>
              </a:ext>
            </a:extLst>
          </p:cNvPr>
          <p:cNvSpPr>
            <a:spLocks noChangeArrowheads="1"/>
          </p:cNvSpPr>
          <p:nvPr/>
        </p:nvSpPr>
        <p:spPr bwMode="auto">
          <a:xfrm>
            <a:off x="990600" y="304800"/>
            <a:ext cx="7239000" cy="838200"/>
          </a:xfrm>
          <a:prstGeom prst="bevel">
            <a:avLst>
              <a:gd name="adj" fmla="val 1250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600" b="1" dirty="0">
                <a:latin typeface="Verdana" panose="020B0604030504040204" pitchFamily="34" charset="0"/>
                <a:ea typeface="Verdana" panose="020B0604030504040204" pitchFamily="34" charset="0"/>
              </a:rPr>
              <a:t>Possibility of Falling Away</a:t>
            </a:r>
          </a:p>
        </p:txBody>
      </p:sp>
      <p:sp>
        <p:nvSpPr>
          <p:cNvPr id="20485" name="Text Box 5">
            <a:extLst>
              <a:ext uri="{FF2B5EF4-FFF2-40B4-BE49-F238E27FC236}">
                <a16:creationId xmlns:a16="http://schemas.microsoft.com/office/drawing/2014/main" id="{4F9B8639-C6EA-E7E2-6DC8-5D674528D681}"/>
              </a:ext>
            </a:extLst>
          </p:cNvPr>
          <p:cNvSpPr txBox="1">
            <a:spLocks noChangeArrowheads="1"/>
          </p:cNvSpPr>
          <p:nvPr/>
        </p:nvSpPr>
        <p:spPr bwMode="auto">
          <a:xfrm>
            <a:off x="381000" y="990600"/>
            <a:ext cx="619432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600" dirty="0">
                <a:latin typeface="Verdana" panose="020B0604030504040204" pitchFamily="34" charset="0"/>
                <a:ea typeface="Verdana" panose="020B0604030504040204" pitchFamily="34" charset="0"/>
              </a:rPr>
              <a:t>The Warnings of the Text:</a:t>
            </a:r>
          </a:p>
        </p:txBody>
      </p:sp>
      <p:sp>
        <p:nvSpPr>
          <p:cNvPr id="20486" name="Text Box 6">
            <a:extLst>
              <a:ext uri="{FF2B5EF4-FFF2-40B4-BE49-F238E27FC236}">
                <a16:creationId xmlns:a16="http://schemas.microsoft.com/office/drawing/2014/main" id="{F0109802-B448-AD10-FE79-172280F017E8}"/>
              </a:ext>
            </a:extLst>
          </p:cNvPr>
          <p:cNvSpPr txBox="1">
            <a:spLocks noChangeArrowheads="1"/>
          </p:cNvSpPr>
          <p:nvPr/>
        </p:nvSpPr>
        <p:spPr bwMode="auto">
          <a:xfrm>
            <a:off x="462056" y="1752600"/>
            <a:ext cx="7791450" cy="3970318"/>
          </a:xfrm>
          <a:prstGeom prst="rect">
            <a:avLst/>
          </a:prstGeom>
          <a:noFill/>
          <a:ln w="9525">
            <a:noFill/>
            <a:miter lim="800000"/>
            <a:headEnd/>
            <a:tailEnd/>
          </a:ln>
          <a:effectLst/>
        </p:spPr>
        <p:txBody>
          <a:bodyPr>
            <a:spAutoFit/>
          </a:bodyPr>
          <a:lstStyle/>
          <a:p>
            <a:pPr algn="ctr">
              <a:defRPr/>
            </a:pPr>
            <a:r>
              <a:rPr lang="en-US" sz="2800" i="1" dirty="0">
                <a:latin typeface="Verdana" panose="020B0604030504040204" pitchFamily="34" charset="0"/>
                <a:ea typeface="Verdana" panose="020B0604030504040204" pitchFamily="34" charset="0"/>
              </a:rPr>
              <a:t>“Take care, brethren, that there not be in any one of you an evil, unbelieving heart that falls away from the living God.” </a:t>
            </a:r>
            <a:r>
              <a:rPr lang="en-US" sz="2800" b="1" dirty="0">
                <a:solidFill>
                  <a:srgbClr val="FF0000"/>
                </a:solidFill>
                <a:latin typeface="Verdana" panose="020B0604030504040204" pitchFamily="34" charset="0"/>
                <a:ea typeface="Verdana" panose="020B0604030504040204" pitchFamily="34" charset="0"/>
              </a:rPr>
              <a:t>(Hebrews 3:12)</a:t>
            </a:r>
          </a:p>
          <a:p>
            <a:pPr algn="ctr">
              <a:defRPr/>
            </a:pPr>
            <a:endParaRPr lang="en-US" sz="2800" i="1" dirty="0">
              <a:latin typeface="Verdana" panose="020B0604030504040204" pitchFamily="34" charset="0"/>
              <a:ea typeface="Verdana" panose="020B0604030504040204" pitchFamily="34" charset="0"/>
            </a:endParaRPr>
          </a:p>
          <a:p>
            <a:pPr algn="ctr">
              <a:defRPr/>
            </a:pPr>
            <a:r>
              <a:rPr lang="en-US" sz="2800" i="1" dirty="0">
                <a:latin typeface="Verdana" panose="020B0604030504040204" pitchFamily="34" charset="0"/>
                <a:ea typeface="Verdana" panose="020B0604030504040204" pitchFamily="34" charset="0"/>
              </a:rPr>
              <a:t>“Therefore let us be diligent to enter that rest, so that no one will fall, through following the same example of disobedience.” </a:t>
            </a:r>
            <a:r>
              <a:rPr lang="en-US" sz="2800" b="1" dirty="0">
                <a:solidFill>
                  <a:srgbClr val="FF0000"/>
                </a:solidFill>
                <a:latin typeface="Verdana" panose="020B0604030504040204" pitchFamily="34" charset="0"/>
                <a:ea typeface="Verdana" panose="020B0604030504040204" pitchFamily="34" charset="0"/>
              </a:rPr>
              <a:t>(Hebrews 4:11)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grpId="0" nodeType="clickEffect">
                                  <p:stCondLst>
                                    <p:cond delay="0"/>
                                  </p:stCondLst>
                                  <p:childTnLst>
                                    <p:set>
                                      <p:cBhvr>
                                        <p:cTn id="6" dur="1" fill="hold">
                                          <p:stCondLst>
                                            <p:cond delay="0"/>
                                          </p:stCondLst>
                                        </p:cTn>
                                        <p:tgtEl>
                                          <p:spTgt spid="20485"/>
                                        </p:tgtEl>
                                        <p:attrNameLst>
                                          <p:attrName>style.visibility</p:attrName>
                                        </p:attrNameLst>
                                      </p:cBhvr>
                                      <p:to>
                                        <p:strVal val="visible"/>
                                      </p:to>
                                    </p:set>
                                    <p:anim calcmode="lin" valueType="num">
                                      <p:cBhvr additive="base">
                                        <p:cTn id="7" dur="500" fill="hold"/>
                                        <p:tgtEl>
                                          <p:spTgt spid="20485"/>
                                        </p:tgtEl>
                                        <p:attrNameLst>
                                          <p:attrName>ppt_x</p:attrName>
                                        </p:attrNameLst>
                                      </p:cBhvr>
                                      <p:tavLst>
                                        <p:tav tm="0">
                                          <p:val>
                                            <p:strVal val="0-#ppt_w/2"/>
                                          </p:val>
                                        </p:tav>
                                        <p:tav tm="100000">
                                          <p:val>
                                            <p:strVal val="#ppt_x"/>
                                          </p:val>
                                        </p:tav>
                                      </p:tavLst>
                                    </p:anim>
                                    <p:anim calcmode="lin" valueType="num">
                                      <p:cBhvr additive="base">
                                        <p:cTn id="8" dur="500" fill="hold"/>
                                        <p:tgtEl>
                                          <p:spTgt spid="20485"/>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0486">
                                            <p:txEl>
                                              <p:pRg st="0" end="0"/>
                                            </p:txEl>
                                          </p:spTgt>
                                        </p:tgtEl>
                                        <p:attrNameLst>
                                          <p:attrName>style.visibility</p:attrName>
                                        </p:attrNameLst>
                                      </p:cBhvr>
                                      <p:to>
                                        <p:strVal val="visible"/>
                                      </p:to>
                                    </p:set>
                                    <p:anim calcmode="lin" valueType="num">
                                      <p:cBhvr additive="base">
                                        <p:cTn id="13" dur="500" fill="hold"/>
                                        <p:tgtEl>
                                          <p:spTgt spid="2048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48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0486">
                                            <p:txEl>
                                              <p:pRg st="2" end="2"/>
                                            </p:txEl>
                                          </p:spTgt>
                                        </p:tgtEl>
                                        <p:attrNameLst>
                                          <p:attrName>style.visibility</p:attrName>
                                        </p:attrNameLst>
                                      </p:cBhvr>
                                      <p:to>
                                        <p:strVal val="visible"/>
                                      </p:to>
                                    </p:set>
                                    <p:anim calcmode="lin" valueType="num">
                                      <p:cBhvr additive="base">
                                        <p:cTn id="19" dur="500" fill="hold"/>
                                        <p:tgtEl>
                                          <p:spTgt spid="2048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48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a:extLst>
              <a:ext uri="{FF2B5EF4-FFF2-40B4-BE49-F238E27FC236}">
                <a16:creationId xmlns:a16="http://schemas.microsoft.com/office/drawing/2014/main" id="{7FF2C1EB-EB5A-1541-84C5-3E0996211A8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1AE12A4A-D1E1-4BFC-992B-D333EAEF3DD3}" type="slidenum">
              <a:rPr lang="en-US" altLang="en-US"/>
              <a:pPr eaLnBrk="1" hangingPunct="1"/>
              <a:t>30</a:t>
            </a:fld>
            <a:endParaRPr lang="en-US" altLang="en-US"/>
          </a:p>
        </p:txBody>
      </p:sp>
      <p:sp>
        <p:nvSpPr>
          <p:cNvPr id="20483" name="Rectangle 2">
            <a:extLst>
              <a:ext uri="{FF2B5EF4-FFF2-40B4-BE49-F238E27FC236}">
                <a16:creationId xmlns:a16="http://schemas.microsoft.com/office/drawing/2014/main" id="{DC7414FB-3401-B434-2466-1CACE8BA80AE}"/>
              </a:ext>
            </a:extLst>
          </p:cNvPr>
          <p:cNvSpPr>
            <a:spLocks noGrp="1" noChangeArrowheads="1"/>
          </p:cNvSpPr>
          <p:nvPr>
            <p:ph type="title"/>
          </p:nvPr>
        </p:nvSpPr>
        <p:spPr/>
        <p:txBody>
          <a:bodyPr/>
          <a:lstStyle/>
          <a:p>
            <a:pPr eaLnBrk="1" hangingPunct="1"/>
            <a:r>
              <a:rPr lang="en-US" altLang="en-US" b="1" dirty="0">
                <a:latin typeface="Verdana" panose="020B0604030504040204" pitchFamily="34" charset="0"/>
                <a:ea typeface="Verdana" panose="020B0604030504040204" pitchFamily="34" charset="0"/>
              </a:rPr>
              <a:t>Question</a:t>
            </a:r>
          </a:p>
        </p:txBody>
      </p:sp>
      <p:sp>
        <p:nvSpPr>
          <p:cNvPr id="21507" name="Rectangle 3">
            <a:extLst>
              <a:ext uri="{FF2B5EF4-FFF2-40B4-BE49-F238E27FC236}">
                <a16:creationId xmlns:a16="http://schemas.microsoft.com/office/drawing/2014/main" id="{FDC603E1-9373-CD6B-F0ED-694F0827B6DF}"/>
              </a:ext>
            </a:extLst>
          </p:cNvPr>
          <p:cNvSpPr>
            <a:spLocks noGrp="1" noChangeArrowheads="1"/>
          </p:cNvSpPr>
          <p:nvPr>
            <p:ph type="body" idx="1"/>
          </p:nvPr>
        </p:nvSpPr>
        <p:spPr>
          <a:xfrm>
            <a:off x="304800" y="1371600"/>
            <a:ext cx="8382000" cy="4953000"/>
          </a:xfrm>
        </p:spPr>
        <p:txBody>
          <a:bodyPr/>
          <a:lstStyle/>
          <a:p>
            <a:pPr eaLnBrk="1" hangingPunct="1"/>
            <a:r>
              <a:rPr lang="en-US" altLang="en-US" sz="4000" dirty="0">
                <a:latin typeface="Verdana" panose="020B0604030504040204" pitchFamily="34" charset="0"/>
                <a:ea typeface="Verdana" panose="020B0604030504040204" pitchFamily="34" charset="0"/>
              </a:rPr>
              <a:t>Will we use the </a:t>
            </a:r>
            <a:r>
              <a:rPr lang="en-US" altLang="en-US" sz="4000" b="1" i="1" dirty="0">
                <a:latin typeface="Verdana" panose="020B0604030504040204" pitchFamily="34" charset="0"/>
                <a:ea typeface="Verdana" panose="020B0604030504040204" pitchFamily="34" charset="0"/>
              </a:rPr>
              <a:t>“way of escape”</a:t>
            </a:r>
            <a:r>
              <a:rPr lang="en-US" altLang="en-US" sz="4000" dirty="0">
                <a:latin typeface="Verdana" panose="020B0604030504040204" pitchFamily="34" charset="0"/>
                <a:ea typeface="Verdana" panose="020B0604030504040204" pitchFamily="34" charset="0"/>
              </a:rPr>
              <a:t> provided to bear up against the temptations of this life?</a:t>
            </a:r>
          </a:p>
          <a:p>
            <a:pPr eaLnBrk="1" hangingPunct="1"/>
            <a:endParaRPr lang="en-US" altLang="en-US" sz="4000" dirty="0">
              <a:latin typeface="Verdana" panose="020B0604030504040204" pitchFamily="34" charset="0"/>
              <a:ea typeface="Verdana" panose="020B0604030504040204" pitchFamily="34" charset="0"/>
            </a:endParaRPr>
          </a:p>
          <a:p>
            <a:pPr eaLnBrk="1" hangingPunct="1"/>
            <a:r>
              <a:rPr lang="en-US" altLang="en-US" sz="5400" b="1" dirty="0">
                <a:solidFill>
                  <a:srgbClr val="FF0000"/>
                </a:solidFill>
                <a:latin typeface="Verdana" panose="020B0604030504040204" pitchFamily="34" charset="0"/>
                <a:ea typeface="Verdana" panose="020B0604030504040204" pitchFamily="34" charset="0"/>
              </a:rPr>
              <a:t>We Must!</a:t>
            </a:r>
          </a:p>
        </p:txBody>
      </p:sp>
      <p:sp>
        <p:nvSpPr>
          <p:cNvPr id="21519" name="Text Box 15">
            <a:extLst>
              <a:ext uri="{FF2B5EF4-FFF2-40B4-BE49-F238E27FC236}">
                <a16:creationId xmlns:a16="http://schemas.microsoft.com/office/drawing/2014/main" id="{242BFF2E-864E-48D9-0B4F-716B168F5C2F}"/>
              </a:ext>
            </a:extLst>
          </p:cNvPr>
          <p:cNvSpPr txBox="1">
            <a:spLocks noChangeArrowheads="1"/>
          </p:cNvSpPr>
          <p:nvPr/>
        </p:nvSpPr>
        <p:spPr bwMode="auto">
          <a:xfrm>
            <a:off x="4876800" y="3581400"/>
            <a:ext cx="3733800" cy="2585323"/>
          </a:xfrm>
          <a:prstGeom prst="rect">
            <a:avLst/>
          </a:prstGeom>
          <a:solidFill>
            <a:srgbClr val="FFFF00"/>
          </a:solidFill>
          <a:ln w="76200">
            <a:solidFill>
              <a:schemeClr val="tx1"/>
            </a:solidFill>
            <a:miter lim="800000"/>
            <a:headEnd/>
            <a:tailEnd/>
          </a:ln>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3600" b="1" dirty="0">
                <a:latin typeface="Verdana" panose="020B0604030504040204" pitchFamily="34" charset="0"/>
                <a:ea typeface="Verdana" panose="020B0604030504040204" pitchFamily="34" charset="0"/>
              </a:rPr>
              <a:t>Caution!</a:t>
            </a:r>
          </a:p>
          <a:p>
            <a:pPr algn="ctr" eaLnBrk="1" hangingPunct="1">
              <a:spcBef>
                <a:spcPct val="50000"/>
              </a:spcBef>
            </a:pPr>
            <a:r>
              <a:rPr lang="en-US" altLang="en-US" sz="3600" b="1" dirty="0">
                <a:latin typeface="Verdana" panose="020B0604030504040204" pitchFamily="34" charset="0"/>
                <a:ea typeface="Verdana" panose="020B0604030504040204" pitchFamily="34" charset="0"/>
              </a:rPr>
              <a:t>Beware of The Devil’s Bait!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Scale>
                                      <p:cBhvr>
                                        <p:cTn id="7" dur="1000" decel="50000" fill="hold">
                                          <p:stCondLst>
                                            <p:cond delay="0"/>
                                          </p:stCondLst>
                                        </p:cTn>
                                        <p:tgtEl>
                                          <p:spTgt spid="21507">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1507">
                                            <p:txEl>
                                              <p:pRg st="0" end="0"/>
                                            </p:txEl>
                                          </p:spTgt>
                                        </p:tgtEl>
                                        <p:attrNameLst>
                                          <p:attrName>ppt_x</p:attrName>
                                          <p:attrName>ppt_y</p:attrName>
                                        </p:attrNameLst>
                                      </p:cBhvr>
                                    </p:animMotion>
                                    <p:animEffect transition="in" filter="fade">
                                      <p:cBhvr>
                                        <p:cTn id="9" dur="1000"/>
                                        <p:tgtEl>
                                          <p:spTgt spid="21507">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2" presetClass="entr" presetSubtype="0" fill="hold" nodeType="clickEffect">
                                  <p:stCondLst>
                                    <p:cond delay="0"/>
                                  </p:stCondLst>
                                  <p:childTnLst>
                                    <p:set>
                                      <p:cBhvr>
                                        <p:cTn id="13" dur="1" fill="hold">
                                          <p:stCondLst>
                                            <p:cond delay="0"/>
                                          </p:stCondLst>
                                        </p:cTn>
                                        <p:tgtEl>
                                          <p:spTgt spid="21507">
                                            <p:txEl>
                                              <p:pRg st="2" end="2"/>
                                            </p:txEl>
                                          </p:spTgt>
                                        </p:tgtEl>
                                        <p:attrNameLst>
                                          <p:attrName>style.visibility</p:attrName>
                                        </p:attrNameLst>
                                      </p:cBhvr>
                                      <p:to>
                                        <p:strVal val="visible"/>
                                      </p:to>
                                    </p:set>
                                    <p:animScale>
                                      <p:cBhvr>
                                        <p:cTn id="14" dur="1000" decel="50000" fill="hold">
                                          <p:stCondLst>
                                            <p:cond delay="0"/>
                                          </p:stCondLst>
                                        </p:cTn>
                                        <p:tgtEl>
                                          <p:spTgt spid="21507">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21507">
                                            <p:txEl>
                                              <p:pRg st="2" end="2"/>
                                            </p:txEl>
                                          </p:spTgt>
                                        </p:tgtEl>
                                        <p:attrNameLst>
                                          <p:attrName>ppt_x</p:attrName>
                                          <p:attrName>ppt_y</p:attrName>
                                        </p:attrNameLst>
                                      </p:cBhvr>
                                    </p:animMotion>
                                    <p:animEffect transition="in" filter="fade">
                                      <p:cBhvr>
                                        <p:cTn id="16" dur="1000"/>
                                        <p:tgtEl>
                                          <p:spTgt spid="21507">
                                            <p:txEl>
                                              <p:pRg st="2" end="2"/>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3" presetClass="entr" presetSubtype="16" fill="hold" grpId="0" nodeType="clickEffect">
                                  <p:stCondLst>
                                    <p:cond delay="0"/>
                                  </p:stCondLst>
                                  <p:childTnLst>
                                    <p:set>
                                      <p:cBhvr>
                                        <p:cTn id="20" dur="1" fill="hold">
                                          <p:stCondLst>
                                            <p:cond delay="0"/>
                                          </p:stCondLst>
                                        </p:cTn>
                                        <p:tgtEl>
                                          <p:spTgt spid="21519"/>
                                        </p:tgtEl>
                                        <p:attrNameLst>
                                          <p:attrName>style.visibility</p:attrName>
                                        </p:attrNameLst>
                                      </p:cBhvr>
                                      <p:to>
                                        <p:strVal val="visible"/>
                                      </p:to>
                                    </p:set>
                                    <p:anim calcmode="lin" valueType="num">
                                      <p:cBhvr>
                                        <p:cTn id="21" dur="500" fill="hold"/>
                                        <p:tgtEl>
                                          <p:spTgt spid="21519"/>
                                        </p:tgtEl>
                                        <p:attrNameLst>
                                          <p:attrName>ppt_w</p:attrName>
                                        </p:attrNameLst>
                                      </p:cBhvr>
                                      <p:tavLst>
                                        <p:tav tm="0">
                                          <p:val>
                                            <p:fltVal val="0"/>
                                          </p:val>
                                        </p:tav>
                                        <p:tav tm="100000">
                                          <p:val>
                                            <p:strVal val="#ppt_w"/>
                                          </p:val>
                                        </p:tav>
                                      </p:tavLst>
                                    </p:anim>
                                    <p:anim calcmode="lin" valueType="num">
                                      <p:cBhvr>
                                        <p:cTn id="22" dur="500" fill="hold"/>
                                        <p:tgtEl>
                                          <p:spTgt spid="2151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9"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B31BD-96CD-A1CD-5322-04B45294757D}"/>
              </a:ext>
            </a:extLst>
          </p:cNvPr>
          <p:cNvSpPr>
            <a:spLocks noGrp="1"/>
          </p:cNvSpPr>
          <p:nvPr>
            <p:ph type="title"/>
          </p:nvPr>
        </p:nvSpPr>
        <p:spPr>
          <a:xfrm>
            <a:off x="457200" y="228600"/>
            <a:ext cx="8229600" cy="715962"/>
          </a:xfrm>
          <a:noFill/>
        </p:spPr>
        <p:txBody>
          <a:bodyPr>
            <a:noAutofit/>
          </a:bodyPr>
          <a:lstStyle/>
          <a:p>
            <a:pPr>
              <a:defRPr/>
            </a:pPr>
            <a:r>
              <a:rPr lang="en-US" sz="4400" b="1" dirty="0">
                <a:latin typeface="Verdana" panose="020B0604030504040204" pitchFamily="34" charset="0"/>
                <a:ea typeface="Verdana" panose="020B0604030504040204" pitchFamily="34" charset="0"/>
              </a:rPr>
              <a:t>God’s Plan of Salvation</a:t>
            </a:r>
          </a:p>
        </p:txBody>
      </p:sp>
      <p:sp>
        <p:nvSpPr>
          <p:cNvPr id="3" name="Content Placeholder 2">
            <a:extLst>
              <a:ext uri="{FF2B5EF4-FFF2-40B4-BE49-F238E27FC236}">
                <a16:creationId xmlns:a16="http://schemas.microsoft.com/office/drawing/2014/main" id="{D721B2D5-079E-B05F-454B-C76DA8B0F5CD}"/>
              </a:ext>
            </a:extLst>
          </p:cNvPr>
          <p:cNvSpPr>
            <a:spLocks noGrp="1"/>
          </p:cNvSpPr>
          <p:nvPr>
            <p:ph idx="1"/>
          </p:nvPr>
        </p:nvSpPr>
        <p:spPr>
          <a:xfrm>
            <a:off x="76200" y="914400"/>
            <a:ext cx="8991600" cy="5715000"/>
          </a:xfrm>
        </p:spPr>
        <p:txBody>
          <a:bodyPr/>
          <a:lstStyle/>
          <a:p>
            <a:pPr algn="ctr" eaLnBrk="1" hangingPunct="1">
              <a:buNone/>
              <a:defRPr/>
            </a:pPr>
            <a:r>
              <a:rPr lang="en-US" sz="2800" b="1" dirty="0">
                <a:latin typeface="Calibri" panose="020F0502020204030204" pitchFamily="34" charset="0"/>
                <a:cs typeface="Calibri" panose="020F0502020204030204" pitchFamily="34" charset="0"/>
              </a:rPr>
              <a:t>HEAR THE WORD</a:t>
            </a:r>
            <a:br>
              <a:rPr lang="en-US" sz="2800" b="1" i="1" dirty="0">
                <a:solidFill>
                  <a:schemeClr val="folHlink"/>
                </a:solidFill>
              </a:rPr>
            </a:br>
            <a:r>
              <a:rPr lang="en-US" sz="2800" b="1" i="1" dirty="0">
                <a:solidFill>
                  <a:srgbClr val="FF0000"/>
                </a:solidFill>
                <a:latin typeface="Calibri" panose="020F0502020204030204" pitchFamily="34" charset="0"/>
                <a:cs typeface="Calibri" panose="020F0502020204030204" pitchFamily="34" charset="0"/>
              </a:rPr>
              <a:t>James 1:21-22; Romans 10:17</a:t>
            </a:r>
          </a:p>
          <a:p>
            <a:pPr algn="ctr" eaLnBrk="1" hangingPunct="1">
              <a:buNone/>
              <a:defRPr/>
            </a:pPr>
            <a:r>
              <a:rPr lang="en-US" sz="2800" b="1" dirty="0">
                <a:latin typeface="Calibri" panose="020F0502020204030204" pitchFamily="34" charset="0"/>
                <a:cs typeface="Calibri" panose="020F0502020204030204" pitchFamily="34" charset="0"/>
              </a:rPr>
              <a:t>BELIEVE IN JESUS </a:t>
            </a:r>
            <a:br>
              <a:rPr lang="en-US" sz="2800" b="1" i="1" dirty="0">
                <a:solidFill>
                  <a:schemeClr val="folHlink"/>
                </a:solidFill>
              </a:rPr>
            </a:br>
            <a:r>
              <a:rPr lang="en-US" sz="2800" b="1" i="1" dirty="0">
                <a:solidFill>
                  <a:srgbClr val="FF0000"/>
                </a:solidFill>
                <a:latin typeface="Calibri" panose="020F0502020204030204" pitchFamily="34" charset="0"/>
                <a:cs typeface="Calibri" panose="020F0502020204030204" pitchFamily="34" charset="0"/>
              </a:rPr>
              <a:t>Romans 1:16; Hebrews 11:6</a:t>
            </a:r>
          </a:p>
          <a:p>
            <a:pPr algn="ctr" eaLnBrk="1" hangingPunct="1">
              <a:buNone/>
              <a:defRPr/>
            </a:pPr>
            <a:r>
              <a:rPr lang="en-US" sz="2800" b="1" dirty="0">
                <a:latin typeface="Calibri" panose="020F0502020204030204" pitchFamily="34" charset="0"/>
                <a:cs typeface="Calibri" panose="020F0502020204030204" pitchFamily="34" charset="0"/>
              </a:rPr>
              <a:t>REPENT OF SINS</a:t>
            </a:r>
            <a:br>
              <a:rPr lang="en-US" sz="2800" b="1" i="1" dirty="0">
                <a:solidFill>
                  <a:schemeClr val="folHlink"/>
                </a:solidFill>
              </a:rPr>
            </a:br>
            <a:r>
              <a:rPr lang="en-US" sz="2800" b="1" i="1" dirty="0">
                <a:solidFill>
                  <a:srgbClr val="FF0000"/>
                </a:solidFill>
                <a:latin typeface="Calibri" panose="020F0502020204030204" pitchFamily="34" charset="0"/>
                <a:cs typeface="Calibri" panose="020F0502020204030204" pitchFamily="34" charset="0"/>
              </a:rPr>
              <a:t>Acts 17:30-31; Luke 13:3</a:t>
            </a:r>
          </a:p>
          <a:p>
            <a:pPr algn="ctr" eaLnBrk="1" hangingPunct="1">
              <a:buNone/>
              <a:defRPr/>
            </a:pPr>
            <a:r>
              <a:rPr lang="en-US" sz="2800" b="1" dirty="0">
                <a:latin typeface="Calibri" panose="020F0502020204030204" pitchFamily="34" charset="0"/>
                <a:cs typeface="Calibri" panose="020F0502020204030204" pitchFamily="34" charset="0"/>
              </a:rPr>
              <a:t>CONFESS HIS NAME</a:t>
            </a:r>
            <a:br>
              <a:rPr lang="en-US" sz="2800" b="1" i="1" dirty="0">
                <a:solidFill>
                  <a:schemeClr val="folHlink"/>
                </a:solidFill>
              </a:rPr>
            </a:br>
            <a:r>
              <a:rPr lang="en-US" sz="2800" b="1" i="1" dirty="0">
                <a:solidFill>
                  <a:srgbClr val="FF0000"/>
                </a:solidFill>
                <a:latin typeface="Calibri" panose="020F0502020204030204" pitchFamily="34" charset="0"/>
                <a:cs typeface="Calibri" panose="020F0502020204030204" pitchFamily="34" charset="0"/>
              </a:rPr>
              <a:t>Matthew 10:32-33; Romans 10:9-10</a:t>
            </a:r>
          </a:p>
          <a:p>
            <a:pPr algn="ctr" eaLnBrk="1" hangingPunct="1">
              <a:buNone/>
              <a:defRPr/>
            </a:pPr>
            <a:r>
              <a:rPr lang="en-US" sz="2800" b="1" dirty="0">
                <a:latin typeface="Calibri" panose="020F0502020204030204" pitchFamily="34" charset="0"/>
                <a:cs typeface="Calibri" panose="020F0502020204030204" pitchFamily="34" charset="0"/>
              </a:rPr>
              <a:t>BE BAPTIZED FOR FORGIVENESS</a:t>
            </a:r>
            <a:br>
              <a:rPr lang="en-US" sz="2800" b="1" i="1" dirty="0">
                <a:solidFill>
                  <a:schemeClr val="folHlink"/>
                </a:solidFill>
              </a:rPr>
            </a:br>
            <a:r>
              <a:rPr lang="en-US" sz="2800" b="1" i="1" dirty="0">
                <a:solidFill>
                  <a:srgbClr val="FF0000"/>
                </a:solidFill>
                <a:latin typeface="Calibri" panose="020F0502020204030204" pitchFamily="34" charset="0"/>
                <a:cs typeface="Calibri" panose="020F0502020204030204" pitchFamily="34" charset="0"/>
              </a:rPr>
              <a:t>Acts 2:38; Mark 16:16</a:t>
            </a:r>
          </a:p>
          <a:p>
            <a:pPr algn="ctr" eaLnBrk="1" hangingPunct="1">
              <a:buNone/>
              <a:defRPr/>
            </a:pPr>
            <a:r>
              <a:rPr lang="en-US" sz="2800" b="1" dirty="0">
                <a:latin typeface="Calibri" panose="020F0502020204030204" pitchFamily="34" charset="0"/>
                <a:cs typeface="Calibri" panose="020F0502020204030204" pitchFamily="34" charset="0"/>
              </a:rPr>
              <a:t>REMAIN OBEDIENT</a:t>
            </a:r>
            <a:br>
              <a:rPr lang="en-US" sz="2800" b="1" i="1" dirty="0">
                <a:solidFill>
                  <a:schemeClr val="folHlink"/>
                </a:solidFill>
              </a:rPr>
            </a:br>
            <a:r>
              <a:rPr lang="en-US" sz="2800" b="1" i="1" dirty="0">
                <a:solidFill>
                  <a:srgbClr val="FF0000"/>
                </a:solidFill>
                <a:latin typeface="Calibri" panose="020F0502020204030204" pitchFamily="34" charset="0"/>
                <a:cs typeface="Calibri" panose="020F0502020204030204" pitchFamily="34" charset="0"/>
              </a:rPr>
              <a:t>Hebrews 5:9; 1 Corinthians 15:58 </a:t>
            </a:r>
          </a:p>
          <a:p>
            <a:pPr marL="0" indent="0">
              <a:buNone/>
              <a:defRPr/>
            </a:pPr>
            <a:endParaRPr lang="en-US" sz="3200" dirty="0">
              <a:solidFill>
                <a:srgbClr val="FFFF00"/>
              </a:solidFill>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11580-04B1-6BB4-A2E3-A996B9FEA937}"/>
            </a:ext>
          </a:extLst>
        </p:cNvPr>
        <p:cNvGrpSpPr/>
        <p:nvPr/>
      </p:nvGrpSpPr>
      <p:grpSpPr>
        <a:xfrm>
          <a:off x="0" y="0"/>
          <a:ext cx="0" cy="0"/>
          <a:chOff x="0" y="0"/>
          <a:chExt cx="0" cy="0"/>
        </a:xfrm>
      </p:grpSpPr>
      <p:sp>
        <p:nvSpPr>
          <p:cNvPr id="3074" name="AutoShape 4">
            <a:extLst>
              <a:ext uri="{FF2B5EF4-FFF2-40B4-BE49-F238E27FC236}">
                <a16:creationId xmlns:a16="http://schemas.microsoft.com/office/drawing/2014/main" id="{709C2C3A-0576-C544-6126-507057726B86}"/>
              </a:ext>
            </a:extLst>
          </p:cNvPr>
          <p:cNvSpPr>
            <a:spLocks noChangeArrowheads="1"/>
          </p:cNvSpPr>
          <p:nvPr/>
        </p:nvSpPr>
        <p:spPr bwMode="auto">
          <a:xfrm>
            <a:off x="990600" y="304800"/>
            <a:ext cx="7239000" cy="838200"/>
          </a:xfrm>
          <a:prstGeom prst="bevel">
            <a:avLst>
              <a:gd name="adj" fmla="val 1250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600" b="1" dirty="0">
                <a:latin typeface="Verdana" panose="020B0604030504040204" pitchFamily="34" charset="0"/>
                <a:ea typeface="Verdana" panose="020B0604030504040204" pitchFamily="34" charset="0"/>
              </a:rPr>
              <a:t>Possibility of Falling Away</a:t>
            </a:r>
          </a:p>
        </p:txBody>
      </p:sp>
      <p:sp>
        <p:nvSpPr>
          <p:cNvPr id="20485" name="Text Box 5">
            <a:extLst>
              <a:ext uri="{FF2B5EF4-FFF2-40B4-BE49-F238E27FC236}">
                <a16:creationId xmlns:a16="http://schemas.microsoft.com/office/drawing/2014/main" id="{A68394A6-8FC2-A1E2-1C67-3B1EA53A46F7}"/>
              </a:ext>
            </a:extLst>
          </p:cNvPr>
          <p:cNvSpPr txBox="1">
            <a:spLocks noChangeArrowheads="1"/>
          </p:cNvSpPr>
          <p:nvPr/>
        </p:nvSpPr>
        <p:spPr bwMode="auto">
          <a:xfrm>
            <a:off x="381000" y="990600"/>
            <a:ext cx="619432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600" dirty="0">
                <a:latin typeface="Verdana" panose="020B0604030504040204" pitchFamily="34" charset="0"/>
                <a:ea typeface="Verdana" panose="020B0604030504040204" pitchFamily="34" charset="0"/>
              </a:rPr>
              <a:t>The Warnings of the Text:</a:t>
            </a:r>
          </a:p>
        </p:txBody>
      </p:sp>
      <p:sp>
        <p:nvSpPr>
          <p:cNvPr id="20486" name="Text Box 6">
            <a:extLst>
              <a:ext uri="{FF2B5EF4-FFF2-40B4-BE49-F238E27FC236}">
                <a16:creationId xmlns:a16="http://schemas.microsoft.com/office/drawing/2014/main" id="{3181E02F-0F77-E108-256C-D67D5631922E}"/>
              </a:ext>
            </a:extLst>
          </p:cNvPr>
          <p:cNvSpPr txBox="1">
            <a:spLocks noChangeArrowheads="1"/>
          </p:cNvSpPr>
          <p:nvPr/>
        </p:nvSpPr>
        <p:spPr bwMode="auto">
          <a:xfrm>
            <a:off x="454585" y="1626472"/>
            <a:ext cx="7791450" cy="4832092"/>
          </a:xfrm>
          <a:prstGeom prst="rect">
            <a:avLst/>
          </a:prstGeom>
          <a:noFill/>
          <a:ln w="9525">
            <a:noFill/>
            <a:miter lim="800000"/>
            <a:headEnd/>
            <a:tailEnd/>
          </a:ln>
          <a:effectLst/>
        </p:spPr>
        <p:txBody>
          <a:bodyPr>
            <a:spAutoFit/>
          </a:bodyPr>
          <a:lstStyle/>
          <a:p>
            <a:pPr algn="ctr">
              <a:defRPr/>
            </a:pPr>
            <a:r>
              <a:rPr lang="en-US" sz="2800" i="1" dirty="0">
                <a:latin typeface="Verdana" panose="020B0604030504040204" pitchFamily="34" charset="0"/>
                <a:ea typeface="Verdana" panose="020B0604030504040204" pitchFamily="34" charset="0"/>
              </a:rPr>
              <a:t>“For in the case of those who have once been enlightened and have tasted of the heavenly gift and have been made partakers of the Holy Spirit, and have tasted the good word of God and the powers of the age to come, and then have fallen away, it is impossible to renew them again to repentance, since they again crucify to themselves the Son of God and put Him to open shame.” </a:t>
            </a:r>
            <a:r>
              <a:rPr lang="en-US" sz="2800" b="1" dirty="0">
                <a:solidFill>
                  <a:srgbClr val="FF0000"/>
                </a:solidFill>
                <a:latin typeface="Verdana" panose="020B0604030504040204" pitchFamily="34" charset="0"/>
                <a:ea typeface="Verdana" panose="020B0604030504040204" pitchFamily="34" charset="0"/>
              </a:rPr>
              <a:t>(Hebrews 6:4-6)</a:t>
            </a:r>
          </a:p>
        </p:txBody>
      </p:sp>
    </p:spTree>
    <p:extLst>
      <p:ext uri="{BB962C8B-B14F-4D97-AF65-F5344CB8AC3E}">
        <p14:creationId xmlns:p14="http://schemas.microsoft.com/office/powerpoint/2010/main" val="14936888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grpId="0" nodeType="clickEffect">
                                  <p:stCondLst>
                                    <p:cond delay="0"/>
                                  </p:stCondLst>
                                  <p:childTnLst>
                                    <p:set>
                                      <p:cBhvr>
                                        <p:cTn id="6" dur="1" fill="hold">
                                          <p:stCondLst>
                                            <p:cond delay="0"/>
                                          </p:stCondLst>
                                        </p:cTn>
                                        <p:tgtEl>
                                          <p:spTgt spid="20485"/>
                                        </p:tgtEl>
                                        <p:attrNameLst>
                                          <p:attrName>style.visibility</p:attrName>
                                        </p:attrNameLst>
                                      </p:cBhvr>
                                      <p:to>
                                        <p:strVal val="visible"/>
                                      </p:to>
                                    </p:set>
                                    <p:anim calcmode="lin" valueType="num">
                                      <p:cBhvr additive="base">
                                        <p:cTn id="7" dur="500" fill="hold"/>
                                        <p:tgtEl>
                                          <p:spTgt spid="20485"/>
                                        </p:tgtEl>
                                        <p:attrNameLst>
                                          <p:attrName>ppt_x</p:attrName>
                                        </p:attrNameLst>
                                      </p:cBhvr>
                                      <p:tavLst>
                                        <p:tav tm="0">
                                          <p:val>
                                            <p:strVal val="0-#ppt_w/2"/>
                                          </p:val>
                                        </p:tav>
                                        <p:tav tm="100000">
                                          <p:val>
                                            <p:strVal val="#ppt_x"/>
                                          </p:val>
                                        </p:tav>
                                      </p:tavLst>
                                    </p:anim>
                                    <p:anim calcmode="lin" valueType="num">
                                      <p:cBhvr additive="base">
                                        <p:cTn id="8" dur="500" fill="hold"/>
                                        <p:tgtEl>
                                          <p:spTgt spid="20485"/>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0486">
                                            <p:txEl>
                                              <p:pRg st="0" end="0"/>
                                            </p:txEl>
                                          </p:spTgt>
                                        </p:tgtEl>
                                        <p:attrNameLst>
                                          <p:attrName>style.visibility</p:attrName>
                                        </p:attrNameLst>
                                      </p:cBhvr>
                                      <p:to>
                                        <p:strVal val="visible"/>
                                      </p:to>
                                    </p:set>
                                    <p:anim calcmode="lin" valueType="num">
                                      <p:cBhvr additive="base">
                                        <p:cTn id="13" dur="500" fill="hold"/>
                                        <p:tgtEl>
                                          <p:spTgt spid="2048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48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911BA4-C5D3-415D-17F0-29F9C1AB6C80}"/>
            </a:ext>
          </a:extLst>
        </p:cNvPr>
        <p:cNvGrpSpPr/>
        <p:nvPr/>
      </p:nvGrpSpPr>
      <p:grpSpPr>
        <a:xfrm>
          <a:off x="0" y="0"/>
          <a:ext cx="0" cy="0"/>
          <a:chOff x="0" y="0"/>
          <a:chExt cx="0" cy="0"/>
        </a:xfrm>
      </p:grpSpPr>
      <p:sp>
        <p:nvSpPr>
          <p:cNvPr id="3074" name="AutoShape 4">
            <a:extLst>
              <a:ext uri="{FF2B5EF4-FFF2-40B4-BE49-F238E27FC236}">
                <a16:creationId xmlns:a16="http://schemas.microsoft.com/office/drawing/2014/main" id="{3B9497DC-6E72-AC96-A75A-8886D28E7EBC}"/>
              </a:ext>
            </a:extLst>
          </p:cNvPr>
          <p:cNvSpPr>
            <a:spLocks noChangeArrowheads="1"/>
          </p:cNvSpPr>
          <p:nvPr/>
        </p:nvSpPr>
        <p:spPr bwMode="auto">
          <a:xfrm>
            <a:off x="990600" y="304800"/>
            <a:ext cx="7239000" cy="838200"/>
          </a:xfrm>
          <a:prstGeom prst="bevel">
            <a:avLst>
              <a:gd name="adj" fmla="val 1250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600" b="1" dirty="0">
                <a:latin typeface="Verdana" panose="020B0604030504040204" pitchFamily="34" charset="0"/>
                <a:ea typeface="Verdana" panose="020B0604030504040204" pitchFamily="34" charset="0"/>
              </a:rPr>
              <a:t>Possibility of Falling Away</a:t>
            </a:r>
          </a:p>
        </p:txBody>
      </p:sp>
      <p:sp>
        <p:nvSpPr>
          <p:cNvPr id="20485" name="Text Box 5">
            <a:extLst>
              <a:ext uri="{FF2B5EF4-FFF2-40B4-BE49-F238E27FC236}">
                <a16:creationId xmlns:a16="http://schemas.microsoft.com/office/drawing/2014/main" id="{2523DD43-225E-DE48-802A-340AE2513D17}"/>
              </a:ext>
            </a:extLst>
          </p:cNvPr>
          <p:cNvSpPr txBox="1">
            <a:spLocks noChangeArrowheads="1"/>
          </p:cNvSpPr>
          <p:nvPr/>
        </p:nvSpPr>
        <p:spPr bwMode="auto">
          <a:xfrm>
            <a:off x="381000" y="990600"/>
            <a:ext cx="619432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600" dirty="0">
                <a:latin typeface="Verdana" panose="020B0604030504040204" pitchFamily="34" charset="0"/>
                <a:ea typeface="Verdana" panose="020B0604030504040204" pitchFamily="34" charset="0"/>
              </a:rPr>
              <a:t>The Warnings of the Text:</a:t>
            </a:r>
          </a:p>
        </p:txBody>
      </p:sp>
      <p:sp>
        <p:nvSpPr>
          <p:cNvPr id="20486" name="Text Box 6">
            <a:extLst>
              <a:ext uri="{FF2B5EF4-FFF2-40B4-BE49-F238E27FC236}">
                <a16:creationId xmlns:a16="http://schemas.microsoft.com/office/drawing/2014/main" id="{2882BE10-CA72-955E-ADAB-CAC1B064654E}"/>
              </a:ext>
            </a:extLst>
          </p:cNvPr>
          <p:cNvSpPr txBox="1">
            <a:spLocks noChangeArrowheads="1"/>
          </p:cNvSpPr>
          <p:nvPr/>
        </p:nvSpPr>
        <p:spPr bwMode="auto">
          <a:xfrm>
            <a:off x="685800" y="1981200"/>
            <a:ext cx="7772400" cy="3539430"/>
          </a:xfrm>
          <a:prstGeom prst="rect">
            <a:avLst/>
          </a:prstGeom>
          <a:noFill/>
          <a:ln w="9525">
            <a:noFill/>
            <a:miter lim="800000"/>
            <a:headEnd/>
            <a:tailEnd/>
          </a:ln>
          <a:effectLst/>
        </p:spPr>
        <p:txBody>
          <a:bodyPr wrap="square">
            <a:spAutoFit/>
          </a:bodyPr>
          <a:lstStyle/>
          <a:p>
            <a:pPr algn="ctr">
              <a:defRPr/>
            </a:pPr>
            <a:r>
              <a:rPr lang="en-US" sz="3200" i="1" dirty="0">
                <a:latin typeface="Verdana" panose="020B0604030504040204" pitchFamily="34" charset="0"/>
                <a:ea typeface="Verdana" panose="020B0604030504040204" pitchFamily="34" charset="0"/>
              </a:rPr>
              <a:t>“For if we go on sinning willfully after receiving the knowledge of the truth, there no longer remains a sacrifice for sins, but a terrifying expectation of judgment and the fury of a fire which will consume the adversaries.” </a:t>
            </a:r>
            <a:r>
              <a:rPr lang="en-US" sz="3200" b="1" dirty="0">
                <a:solidFill>
                  <a:srgbClr val="FF0000"/>
                </a:solidFill>
                <a:latin typeface="Verdana" panose="020B0604030504040204" pitchFamily="34" charset="0"/>
                <a:ea typeface="Verdana" panose="020B0604030504040204" pitchFamily="34" charset="0"/>
              </a:rPr>
              <a:t>(Hebrews 10:26-27)</a:t>
            </a:r>
          </a:p>
        </p:txBody>
      </p:sp>
    </p:spTree>
    <p:extLst>
      <p:ext uri="{BB962C8B-B14F-4D97-AF65-F5344CB8AC3E}">
        <p14:creationId xmlns:p14="http://schemas.microsoft.com/office/powerpoint/2010/main" val="16024610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grpId="0" nodeType="clickEffect">
                                  <p:stCondLst>
                                    <p:cond delay="0"/>
                                  </p:stCondLst>
                                  <p:childTnLst>
                                    <p:set>
                                      <p:cBhvr>
                                        <p:cTn id="6" dur="1" fill="hold">
                                          <p:stCondLst>
                                            <p:cond delay="0"/>
                                          </p:stCondLst>
                                        </p:cTn>
                                        <p:tgtEl>
                                          <p:spTgt spid="20485"/>
                                        </p:tgtEl>
                                        <p:attrNameLst>
                                          <p:attrName>style.visibility</p:attrName>
                                        </p:attrNameLst>
                                      </p:cBhvr>
                                      <p:to>
                                        <p:strVal val="visible"/>
                                      </p:to>
                                    </p:set>
                                    <p:anim calcmode="lin" valueType="num">
                                      <p:cBhvr additive="base">
                                        <p:cTn id="7" dur="500" fill="hold"/>
                                        <p:tgtEl>
                                          <p:spTgt spid="20485"/>
                                        </p:tgtEl>
                                        <p:attrNameLst>
                                          <p:attrName>ppt_x</p:attrName>
                                        </p:attrNameLst>
                                      </p:cBhvr>
                                      <p:tavLst>
                                        <p:tav tm="0">
                                          <p:val>
                                            <p:strVal val="0-#ppt_w/2"/>
                                          </p:val>
                                        </p:tav>
                                        <p:tav tm="100000">
                                          <p:val>
                                            <p:strVal val="#ppt_x"/>
                                          </p:val>
                                        </p:tav>
                                      </p:tavLst>
                                    </p:anim>
                                    <p:anim calcmode="lin" valueType="num">
                                      <p:cBhvr additive="base">
                                        <p:cTn id="8" dur="500" fill="hold"/>
                                        <p:tgtEl>
                                          <p:spTgt spid="20485"/>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0486">
                                            <p:txEl>
                                              <p:pRg st="0" end="0"/>
                                            </p:txEl>
                                          </p:spTgt>
                                        </p:tgtEl>
                                        <p:attrNameLst>
                                          <p:attrName>style.visibility</p:attrName>
                                        </p:attrNameLst>
                                      </p:cBhvr>
                                      <p:to>
                                        <p:strVal val="visible"/>
                                      </p:to>
                                    </p:set>
                                    <p:anim calcmode="lin" valueType="num">
                                      <p:cBhvr additive="base">
                                        <p:cTn id="13" dur="500" fill="hold"/>
                                        <p:tgtEl>
                                          <p:spTgt spid="2048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48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F6BB1D-0F3F-6F05-A1D0-A65D7A19BB7D}"/>
            </a:ext>
          </a:extLst>
        </p:cNvPr>
        <p:cNvGrpSpPr/>
        <p:nvPr/>
      </p:nvGrpSpPr>
      <p:grpSpPr>
        <a:xfrm>
          <a:off x="0" y="0"/>
          <a:ext cx="0" cy="0"/>
          <a:chOff x="0" y="0"/>
          <a:chExt cx="0" cy="0"/>
        </a:xfrm>
      </p:grpSpPr>
      <p:sp>
        <p:nvSpPr>
          <p:cNvPr id="3074" name="AutoShape 4">
            <a:extLst>
              <a:ext uri="{FF2B5EF4-FFF2-40B4-BE49-F238E27FC236}">
                <a16:creationId xmlns:a16="http://schemas.microsoft.com/office/drawing/2014/main" id="{D6B1C3D2-5940-1FCC-AFF8-DE814B7A7A68}"/>
              </a:ext>
            </a:extLst>
          </p:cNvPr>
          <p:cNvSpPr>
            <a:spLocks noChangeArrowheads="1"/>
          </p:cNvSpPr>
          <p:nvPr/>
        </p:nvSpPr>
        <p:spPr bwMode="auto">
          <a:xfrm>
            <a:off x="990600" y="304800"/>
            <a:ext cx="7239000" cy="838200"/>
          </a:xfrm>
          <a:prstGeom prst="bevel">
            <a:avLst>
              <a:gd name="adj" fmla="val 1250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600" b="1" dirty="0">
                <a:latin typeface="Verdana" panose="020B0604030504040204" pitchFamily="34" charset="0"/>
                <a:ea typeface="Verdana" panose="020B0604030504040204" pitchFamily="34" charset="0"/>
              </a:rPr>
              <a:t>Possibility of Falling Away</a:t>
            </a:r>
          </a:p>
        </p:txBody>
      </p:sp>
      <p:sp>
        <p:nvSpPr>
          <p:cNvPr id="20485" name="Text Box 5">
            <a:extLst>
              <a:ext uri="{FF2B5EF4-FFF2-40B4-BE49-F238E27FC236}">
                <a16:creationId xmlns:a16="http://schemas.microsoft.com/office/drawing/2014/main" id="{72C1F3AB-7E9D-B936-1E61-9EFA493987B4}"/>
              </a:ext>
            </a:extLst>
          </p:cNvPr>
          <p:cNvSpPr txBox="1">
            <a:spLocks noChangeArrowheads="1"/>
          </p:cNvSpPr>
          <p:nvPr/>
        </p:nvSpPr>
        <p:spPr bwMode="auto">
          <a:xfrm>
            <a:off x="381000" y="990600"/>
            <a:ext cx="619432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600" dirty="0">
                <a:latin typeface="Verdana" panose="020B0604030504040204" pitchFamily="34" charset="0"/>
                <a:ea typeface="Verdana" panose="020B0604030504040204" pitchFamily="34" charset="0"/>
              </a:rPr>
              <a:t>The Warnings of the Text:</a:t>
            </a:r>
          </a:p>
        </p:txBody>
      </p:sp>
      <p:sp>
        <p:nvSpPr>
          <p:cNvPr id="20486" name="Text Box 6">
            <a:extLst>
              <a:ext uri="{FF2B5EF4-FFF2-40B4-BE49-F238E27FC236}">
                <a16:creationId xmlns:a16="http://schemas.microsoft.com/office/drawing/2014/main" id="{30FCF762-8A1F-744D-AC96-FCC1087E2E5E}"/>
              </a:ext>
            </a:extLst>
          </p:cNvPr>
          <p:cNvSpPr txBox="1">
            <a:spLocks noChangeArrowheads="1"/>
          </p:cNvSpPr>
          <p:nvPr/>
        </p:nvSpPr>
        <p:spPr bwMode="auto">
          <a:xfrm>
            <a:off x="454585" y="1626472"/>
            <a:ext cx="7791450" cy="4093428"/>
          </a:xfrm>
          <a:prstGeom prst="rect">
            <a:avLst/>
          </a:prstGeom>
          <a:noFill/>
          <a:ln w="9525">
            <a:noFill/>
            <a:miter lim="800000"/>
            <a:headEnd/>
            <a:tailEnd/>
          </a:ln>
          <a:effectLst/>
        </p:spPr>
        <p:txBody>
          <a:bodyPr>
            <a:spAutoFit/>
          </a:bodyPr>
          <a:lstStyle/>
          <a:p>
            <a:pPr algn="ctr">
              <a:defRPr/>
            </a:pPr>
            <a:r>
              <a:rPr lang="en-US" sz="2600" i="1" dirty="0">
                <a:latin typeface="Verdana" panose="020B0604030504040204" pitchFamily="34" charset="0"/>
                <a:ea typeface="Verdana" panose="020B0604030504040204" pitchFamily="34" charset="0"/>
              </a:rPr>
              <a:t>“But now that you have come to know God, or rather to be known by God, how is it that you turn back again to the weak and worthless elemental things, to which you desire to be enslaved all over again?” </a:t>
            </a:r>
            <a:r>
              <a:rPr lang="en-US" sz="2600" b="1" dirty="0">
                <a:solidFill>
                  <a:srgbClr val="FF0000"/>
                </a:solidFill>
                <a:latin typeface="Verdana" panose="020B0604030504040204" pitchFamily="34" charset="0"/>
                <a:ea typeface="Verdana" panose="020B0604030504040204" pitchFamily="34" charset="0"/>
              </a:rPr>
              <a:t>(Galatians 4:9)</a:t>
            </a:r>
          </a:p>
          <a:p>
            <a:pPr algn="ctr">
              <a:defRPr/>
            </a:pPr>
            <a:endParaRPr lang="en-US" sz="2600" i="1" dirty="0">
              <a:latin typeface="Verdana" panose="020B0604030504040204" pitchFamily="34" charset="0"/>
              <a:ea typeface="Verdana" panose="020B0604030504040204" pitchFamily="34" charset="0"/>
            </a:endParaRPr>
          </a:p>
          <a:p>
            <a:pPr algn="ctr">
              <a:defRPr/>
            </a:pPr>
            <a:r>
              <a:rPr lang="en-US" sz="2600" i="1" dirty="0">
                <a:latin typeface="Verdana" panose="020B0604030504040204" pitchFamily="34" charset="0"/>
                <a:ea typeface="Verdana" panose="020B0604030504040204" pitchFamily="34" charset="0"/>
              </a:rPr>
              <a:t>“You have been severed from Christ, you who are seeking to be justified by law; you have fallen from grace.” </a:t>
            </a:r>
            <a:r>
              <a:rPr lang="en-US" sz="2600" b="1" dirty="0">
                <a:solidFill>
                  <a:srgbClr val="FF0000"/>
                </a:solidFill>
                <a:latin typeface="Verdana" panose="020B0604030504040204" pitchFamily="34" charset="0"/>
                <a:ea typeface="Verdana" panose="020B0604030504040204" pitchFamily="34" charset="0"/>
              </a:rPr>
              <a:t>(Galatians 5:4)</a:t>
            </a:r>
          </a:p>
        </p:txBody>
      </p:sp>
    </p:spTree>
    <p:extLst>
      <p:ext uri="{BB962C8B-B14F-4D97-AF65-F5344CB8AC3E}">
        <p14:creationId xmlns:p14="http://schemas.microsoft.com/office/powerpoint/2010/main" val="4505097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grpId="0" nodeType="clickEffect">
                                  <p:stCondLst>
                                    <p:cond delay="0"/>
                                  </p:stCondLst>
                                  <p:childTnLst>
                                    <p:set>
                                      <p:cBhvr>
                                        <p:cTn id="6" dur="1" fill="hold">
                                          <p:stCondLst>
                                            <p:cond delay="0"/>
                                          </p:stCondLst>
                                        </p:cTn>
                                        <p:tgtEl>
                                          <p:spTgt spid="20485"/>
                                        </p:tgtEl>
                                        <p:attrNameLst>
                                          <p:attrName>style.visibility</p:attrName>
                                        </p:attrNameLst>
                                      </p:cBhvr>
                                      <p:to>
                                        <p:strVal val="visible"/>
                                      </p:to>
                                    </p:set>
                                    <p:anim calcmode="lin" valueType="num">
                                      <p:cBhvr additive="base">
                                        <p:cTn id="7" dur="500" fill="hold"/>
                                        <p:tgtEl>
                                          <p:spTgt spid="20485"/>
                                        </p:tgtEl>
                                        <p:attrNameLst>
                                          <p:attrName>ppt_x</p:attrName>
                                        </p:attrNameLst>
                                      </p:cBhvr>
                                      <p:tavLst>
                                        <p:tav tm="0">
                                          <p:val>
                                            <p:strVal val="0-#ppt_w/2"/>
                                          </p:val>
                                        </p:tav>
                                        <p:tav tm="100000">
                                          <p:val>
                                            <p:strVal val="#ppt_x"/>
                                          </p:val>
                                        </p:tav>
                                      </p:tavLst>
                                    </p:anim>
                                    <p:anim calcmode="lin" valueType="num">
                                      <p:cBhvr additive="base">
                                        <p:cTn id="8" dur="500" fill="hold"/>
                                        <p:tgtEl>
                                          <p:spTgt spid="20485"/>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486">
                                            <p:txEl>
                                              <p:pRg st="0" end="0"/>
                                            </p:txEl>
                                          </p:spTgt>
                                        </p:tgtEl>
                                        <p:attrNameLst>
                                          <p:attrName>style.visibility</p:attrName>
                                        </p:attrNameLst>
                                      </p:cBhvr>
                                      <p:to>
                                        <p:strVal val="visible"/>
                                      </p:to>
                                    </p:set>
                                    <p:anim calcmode="lin" valueType="num">
                                      <p:cBhvr additive="base">
                                        <p:cTn id="13" dur="500" fill="hold"/>
                                        <p:tgtEl>
                                          <p:spTgt spid="2048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48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486">
                                            <p:txEl>
                                              <p:pRg st="2" end="2"/>
                                            </p:txEl>
                                          </p:spTgt>
                                        </p:tgtEl>
                                        <p:attrNameLst>
                                          <p:attrName>style.visibility</p:attrName>
                                        </p:attrNameLst>
                                      </p:cBhvr>
                                      <p:to>
                                        <p:strVal val="visible"/>
                                      </p:to>
                                    </p:set>
                                    <p:anim calcmode="lin" valueType="num">
                                      <p:cBhvr additive="base">
                                        <p:cTn id="19" dur="500" fill="hold"/>
                                        <p:tgtEl>
                                          <p:spTgt spid="2048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48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p:bldP spid="20486" grpId="0" uiExpand="1"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3DBFDE-8EE9-7057-66AF-A21107BD1A01}"/>
            </a:ext>
          </a:extLst>
        </p:cNvPr>
        <p:cNvGrpSpPr/>
        <p:nvPr/>
      </p:nvGrpSpPr>
      <p:grpSpPr>
        <a:xfrm>
          <a:off x="0" y="0"/>
          <a:ext cx="0" cy="0"/>
          <a:chOff x="0" y="0"/>
          <a:chExt cx="0" cy="0"/>
        </a:xfrm>
      </p:grpSpPr>
      <p:sp>
        <p:nvSpPr>
          <p:cNvPr id="3074" name="AutoShape 4">
            <a:extLst>
              <a:ext uri="{FF2B5EF4-FFF2-40B4-BE49-F238E27FC236}">
                <a16:creationId xmlns:a16="http://schemas.microsoft.com/office/drawing/2014/main" id="{661A74A8-4FD9-7AB6-D709-ED51C24FE402}"/>
              </a:ext>
            </a:extLst>
          </p:cNvPr>
          <p:cNvSpPr>
            <a:spLocks noChangeArrowheads="1"/>
          </p:cNvSpPr>
          <p:nvPr/>
        </p:nvSpPr>
        <p:spPr bwMode="auto">
          <a:xfrm>
            <a:off x="990600" y="304800"/>
            <a:ext cx="7239000" cy="838200"/>
          </a:xfrm>
          <a:prstGeom prst="bevel">
            <a:avLst>
              <a:gd name="adj" fmla="val 1250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600" b="1" dirty="0">
                <a:latin typeface="Verdana" panose="020B0604030504040204" pitchFamily="34" charset="0"/>
                <a:ea typeface="Verdana" panose="020B0604030504040204" pitchFamily="34" charset="0"/>
              </a:rPr>
              <a:t>Possibility of Falling Away</a:t>
            </a:r>
          </a:p>
        </p:txBody>
      </p:sp>
      <p:sp>
        <p:nvSpPr>
          <p:cNvPr id="20485" name="Text Box 5">
            <a:extLst>
              <a:ext uri="{FF2B5EF4-FFF2-40B4-BE49-F238E27FC236}">
                <a16:creationId xmlns:a16="http://schemas.microsoft.com/office/drawing/2014/main" id="{3732E638-362B-4EE6-1C3D-56CBFD7BA10D}"/>
              </a:ext>
            </a:extLst>
          </p:cNvPr>
          <p:cNvSpPr txBox="1">
            <a:spLocks noChangeArrowheads="1"/>
          </p:cNvSpPr>
          <p:nvPr/>
        </p:nvSpPr>
        <p:spPr bwMode="auto">
          <a:xfrm>
            <a:off x="381000" y="990600"/>
            <a:ext cx="619432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600" dirty="0">
                <a:latin typeface="Verdana" panose="020B0604030504040204" pitchFamily="34" charset="0"/>
                <a:ea typeface="Verdana" panose="020B0604030504040204" pitchFamily="34" charset="0"/>
              </a:rPr>
              <a:t>The Warnings of the Text:</a:t>
            </a:r>
          </a:p>
        </p:txBody>
      </p:sp>
      <p:sp>
        <p:nvSpPr>
          <p:cNvPr id="20486" name="Text Box 6">
            <a:extLst>
              <a:ext uri="{FF2B5EF4-FFF2-40B4-BE49-F238E27FC236}">
                <a16:creationId xmlns:a16="http://schemas.microsoft.com/office/drawing/2014/main" id="{F652B8FE-939C-EB83-7DD2-048D6970A5F4}"/>
              </a:ext>
            </a:extLst>
          </p:cNvPr>
          <p:cNvSpPr txBox="1">
            <a:spLocks noChangeArrowheads="1"/>
          </p:cNvSpPr>
          <p:nvPr/>
        </p:nvSpPr>
        <p:spPr bwMode="auto">
          <a:xfrm>
            <a:off x="533400" y="1752600"/>
            <a:ext cx="7934325" cy="3539430"/>
          </a:xfrm>
          <a:prstGeom prst="rect">
            <a:avLst/>
          </a:prstGeom>
          <a:noFill/>
          <a:ln w="9525">
            <a:noFill/>
            <a:miter lim="800000"/>
            <a:headEnd/>
            <a:tailEnd/>
          </a:ln>
          <a:effectLst/>
        </p:spPr>
        <p:txBody>
          <a:bodyPr wrap="square">
            <a:spAutoFit/>
          </a:bodyPr>
          <a:lstStyle/>
          <a:p>
            <a:pPr algn="ctr">
              <a:defRPr/>
            </a:pPr>
            <a:r>
              <a:rPr lang="en-US" sz="3200" i="1" dirty="0">
                <a:latin typeface="Verdana" panose="020B0604030504040204" pitchFamily="34" charset="0"/>
                <a:ea typeface="Verdana" panose="020B0604030504040204" pitchFamily="34" charset="0"/>
              </a:rPr>
              <a:t>“Therefore I run in such a way, as not without aim; I box in such a way, as not beating the air; but I discipline my body and make it my slave, so that, after I have preached to others, I myself will not be disqualified.” </a:t>
            </a:r>
            <a:br>
              <a:rPr lang="en-US" sz="3200" i="1" dirty="0">
                <a:latin typeface="Verdana" panose="020B0604030504040204" pitchFamily="34" charset="0"/>
                <a:ea typeface="Verdana" panose="020B0604030504040204" pitchFamily="34" charset="0"/>
              </a:rPr>
            </a:br>
            <a:r>
              <a:rPr lang="en-US" sz="3200" b="1" dirty="0">
                <a:solidFill>
                  <a:srgbClr val="FF0000"/>
                </a:solidFill>
                <a:latin typeface="Verdana" panose="020B0604030504040204" pitchFamily="34" charset="0"/>
                <a:ea typeface="Verdana" panose="020B0604030504040204" pitchFamily="34" charset="0"/>
              </a:rPr>
              <a:t>(1 Corinthians 9:26-27)</a:t>
            </a:r>
          </a:p>
        </p:txBody>
      </p:sp>
    </p:spTree>
    <p:extLst>
      <p:ext uri="{BB962C8B-B14F-4D97-AF65-F5344CB8AC3E}">
        <p14:creationId xmlns:p14="http://schemas.microsoft.com/office/powerpoint/2010/main" val="3565662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grpId="0" nodeType="clickEffect">
                                  <p:stCondLst>
                                    <p:cond delay="0"/>
                                  </p:stCondLst>
                                  <p:childTnLst>
                                    <p:set>
                                      <p:cBhvr>
                                        <p:cTn id="6" dur="1" fill="hold">
                                          <p:stCondLst>
                                            <p:cond delay="0"/>
                                          </p:stCondLst>
                                        </p:cTn>
                                        <p:tgtEl>
                                          <p:spTgt spid="20485"/>
                                        </p:tgtEl>
                                        <p:attrNameLst>
                                          <p:attrName>style.visibility</p:attrName>
                                        </p:attrNameLst>
                                      </p:cBhvr>
                                      <p:to>
                                        <p:strVal val="visible"/>
                                      </p:to>
                                    </p:set>
                                    <p:anim calcmode="lin" valueType="num">
                                      <p:cBhvr additive="base">
                                        <p:cTn id="7" dur="500" fill="hold"/>
                                        <p:tgtEl>
                                          <p:spTgt spid="20485"/>
                                        </p:tgtEl>
                                        <p:attrNameLst>
                                          <p:attrName>ppt_x</p:attrName>
                                        </p:attrNameLst>
                                      </p:cBhvr>
                                      <p:tavLst>
                                        <p:tav tm="0">
                                          <p:val>
                                            <p:strVal val="0-#ppt_w/2"/>
                                          </p:val>
                                        </p:tav>
                                        <p:tav tm="100000">
                                          <p:val>
                                            <p:strVal val="#ppt_x"/>
                                          </p:val>
                                        </p:tav>
                                      </p:tavLst>
                                    </p:anim>
                                    <p:anim calcmode="lin" valueType="num">
                                      <p:cBhvr additive="base">
                                        <p:cTn id="8" dur="500" fill="hold"/>
                                        <p:tgtEl>
                                          <p:spTgt spid="20485"/>
                                        </p:tgtEl>
                                        <p:attrNameLst>
                                          <p:attrName>ppt_y</p:attrName>
                                        </p:attrNameLst>
                                      </p:cBhvr>
                                      <p:tavLst>
                                        <p:tav tm="0">
                                          <p:val>
                                            <p:strVal val="0-#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0486">
                                            <p:txEl>
                                              <p:pRg st="0" end="0"/>
                                            </p:txEl>
                                          </p:spTgt>
                                        </p:tgtEl>
                                        <p:attrNameLst>
                                          <p:attrName>style.visibility</p:attrName>
                                        </p:attrNameLst>
                                      </p:cBhvr>
                                      <p:to>
                                        <p:strVal val="visible"/>
                                      </p:to>
                                    </p:set>
                                    <p:anim calcmode="lin" valueType="num">
                                      <p:cBhvr additive="base">
                                        <p:cTn id="11" dur="500" fill="hold"/>
                                        <p:tgtEl>
                                          <p:spTgt spid="20486">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048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a:extLst>
              <a:ext uri="{FF2B5EF4-FFF2-40B4-BE49-F238E27FC236}">
                <a16:creationId xmlns:a16="http://schemas.microsoft.com/office/drawing/2014/main" id="{F28810FD-9822-34A4-E1F0-A6117E317FA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FA16ACF-8947-4992-B314-5B28A9B56BEC}" type="slidenum">
              <a:rPr lang="en-US" altLang="en-US"/>
              <a:pPr eaLnBrk="1" hangingPunct="1"/>
              <a:t>8</a:t>
            </a:fld>
            <a:endParaRPr lang="en-US" altLang="en-US"/>
          </a:p>
        </p:txBody>
      </p:sp>
      <p:sp>
        <p:nvSpPr>
          <p:cNvPr id="4099" name="Rectangle 2">
            <a:extLst>
              <a:ext uri="{FF2B5EF4-FFF2-40B4-BE49-F238E27FC236}">
                <a16:creationId xmlns:a16="http://schemas.microsoft.com/office/drawing/2014/main" id="{EB78D855-52AD-A65B-9927-0C7B3436A55A}"/>
              </a:ext>
            </a:extLst>
          </p:cNvPr>
          <p:cNvSpPr>
            <a:spLocks noGrp="1" noChangeArrowheads="1"/>
          </p:cNvSpPr>
          <p:nvPr>
            <p:ph type="title"/>
          </p:nvPr>
        </p:nvSpPr>
        <p:spPr/>
        <p:txBody>
          <a:bodyPr/>
          <a:lstStyle/>
          <a:p>
            <a:pPr eaLnBrk="1" hangingPunct="1"/>
            <a:r>
              <a:rPr lang="en-US" altLang="en-US" b="1" dirty="0">
                <a:latin typeface="Verdana" panose="020B0604030504040204" pitchFamily="34" charset="0"/>
                <a:ea typeface="Verdana" panose="020B0604030504040204" pitchFamily="34" charset="0"/>
              </a:rPr>
              <a:t>Emergency Escape!</a:t>
            </a:r>
          </a:p>
        </p:txBody>
      </p:sp>
      <p:sp>
        <p:nvSpPr>
          <p:cNvPr id="18435" name="Rectangle 3">
            <a:extLst>
              <a:ext uri="{FF2B5EF4-FFF2-40B4-BE49-F238E27FC236}">
                <a16:creationId xmlns:a16="http://schemas.microsoft.com/office/drawing/2014/main" id="{D1D54AE1-AEF4-7489-6085-295E6A3099E5}"/>
              </a:ext>
            </a:extLst>
          </p:cNvPr>
          <p:cNvSpPr>
            <a:spLocks noGrp="1" noChangeArrowheads="1"/>
          </p:cNvSpPr>
          <p:nvPr>
            <p:ph type="body" idx="1"/>
          </p:nvPr>
        </p:nvSpPr>
        <p:spPr/>
        <p:txBody>
          <a:bodyPr/>
          <a:lstStyle/>
          <a:p>
            <a:pPr eaLnBrk="1" hangingPunct="1"/>
            <a:r>
              <a:rPr lang="en-US" altLang="en-US" sz="3600" dirty="0">
                <a:latin typeface="Verdana" panose="020B0604030504040204" pitchFamily="34" charset="0"/>
                <a:ea typeface="Verdana" panose="020B0604030504040204" pitchFamily="34" charset="0"/>
              </a:rPr>
              <a:t>Some things we need to know:</a:t>
            </a:r>
          </a:p>
          <a:p>
            <a:pPr lvl="1" eaLnBrk="1" hangingPunct="1"/>
            <a:r>
              <a:rPr lang="en-US" altLang="en-US" sz="3200" b="1" dirty="0">
                <a:latin typeface="Verdana" panose="020B0604030504040204" pitchFamily="34" charset="0"/>
                <a:ea typeface="Verdana" panose="020B0604030504040204" pitchFamily="34" charset="0"/>
              </a:rPr>
              <a:t>Where</a:t>
            </a:r>
            <a:r>
              <a:rPr lang="en-US" altLang="en-US" sz="3200" dirty="0">
                <a:latin typeface="Verdana" panose="020B0604030504040204" pitchFamily="34" charset="0"/>
                <a:ea typeface="Verdana" panose="020B0604030504040204" pitchFamily="34" charset="0"/>
              </a:rPr>
              <a:t> it is!</a:t>
            </a:r>
          </a:p>
          <a:p>
            <a:pPr lvl="1" eaLnBrk="1" hangingPunct="1"/>
            <a:r>
              <a:rPr lang="en-US" altLang="en-US" sz="3200" b="1" dirty="0">
                <a:latin typeface="Verdana" panose="020B0604030504040204" pitchFamily="34" charset="0"/>
                <a:ea typeface="Verdana" panose="020B0604030504040204" pitchFamily="34" charset="0"/>
              </a:rPr>
              <a:t>When</a:t>
            </a:r>
            <a:r>
              <a:rPr lang="en-US" altLang="en-US" sz="3200" dirty="0">
                <a:latin typeface="Verdana" panose="020B0604030504040204" pitchFamily="34" charset="0"/>
                <a:ea typeface="Verdana" panose="020B0604030504040204" pitchFamily="34" charset="0"/>
              </a:rPr>
              <a:t> to use it!</a:t>
            </a:r>
          </a:p>
          <a:p>
            <a:pPr lvl="1" eaLnBrk="1" hangingPunct="1"/>
            <a:r>
              <a:rPr lang="en-US" altLang="en-US" sz="3200" b="1" dirty="0">
                <a:latin typeface="Verdana" panose="020B0604030504040204" pitchFamily="34" charset="0"/>
                <a:ea typeface="Verdana" panose="020B0604030504040204" pitchFamily="34" charset="0"/>
              </a:rPr>
              <a:t>Why</a:t>
            </a:r>
            <a:r>
              <a:rPr lang="en-US" altLang="en-US" sz="3200" dirty="0">
                <a:latin typeface="Verdana" panose="020B0604030504040204" pitchFamily="34" charset="0"/>
                <a:ea typeface="Verdana" panose="020B0604030504040204" pitchFamily="34" charset="0"/>
              </a:rPr>
              <a:t> to use it!</a:t>
            </a:r>
          </a:p>
          <a:p>
            <a:pPr lvl="1" eaLnBrk="1" hangingPunct="1"/>
            <a:r>
              <a:rPr lang="en-US" altLang="en-US" sz="3200" b="1" dirty="0">
                <a:latin typeface="Verdana" panose="020B0604030504040204" pitchFamily="34" charset="0"/>
                <a:ea typeface="Verdana" panose="020B0604030504040204" pitchFamily="34" charset="0"/>
              </a:rPr>
              <a:t>How</a:t>
            </a:r>
            <a:r>
              <a:rPr lang="en-US" altLang="en-US" sz="3200" dirty="0">
                <a:latin typeface="Verdana" panose="020B0604030504040204" pitchFamily="34" charset="0"/>
                <a:ea typeface="Verdana" panose="020B0604030504040204" pitchFamily="34" charset="0"/>
              </a:rPr>
              <a:t> to use it!</a:t>
            </a:r>
            <a:endParaRPr lang="en-US" altLang="en-US" dirty="0">
              <a:latin typeface="Verdana" panose="020B0604030504040204" pitchFamily="34" charset="0"/>
              <a:ea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Scale>
                                      <p:cBhvr>
                                        <p:cTn id="7" dur="1000" decel="50000" fill="hold">
                                          <p:stCondLst>
                                            <p:cond delay="0"/>
                                          </p:stCondLst>
                                        </p:cTn>
                                        <p:tgtEl>
                                          <p:spTgt spid="18435">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18435">
                                            <p:txEl>
                                              <p:pRg st="0" end="0"/>
                                            </p:txEl>
                                          </p:spTgt>
                                        </p:tgtEl>
                                        <p:attrNameLst>
                                          <p:attrName>ppt_x</p:attrName>
                                          <p:attrName>ppt_y</p:attrName>
                                        </p:attrNameLst>
                                      </p:cBhvr>
                                    </p:animMotion>
                                    <p:animEffect transition="in" filter="fade">
                                      <p:cBhvr>
                                        <p:cTn id="9" dur="1000"/>
                                        <p:tgtEl>
                                          <p:spTgt spid="18435">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18435">
                                            <p:txEl>
                                              <p:pRg st="1" end="1"/>
                                            </p:txEl>
                                          </p:spTgt>
                                        </p:tgtEl>
                                        <p:attrNameLst>
                                          <p:attrName>style.visibility</p:attrName>
                                        </p:attrNameLst>
                                      </p:cBhvr>
                                      <p:to>
                                        <p:strVal val="visible"/>
                                      </p:to>
                                    </p:set>
                                    <p:animScale>
                                      <p:cBhvr>
                                        <p:cTn id="14" dur="1000" decel="50000" fill="hold">
                                          <p:stCondLst>
                                            <p:cond delay="0"/>
                                          </p:stCondLst>
                                        </p:cTn>
                                        <p:tgtEl>
                                          <p:spTgt spid="18435">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18435">
                                            <p:txEl>
                                              <p:pRg st="1" end="1"/>
                                            </p:txEl>
                                          </p:spTgt>
                                        </p:tgtEl>
                                        <p:attrNameLst>
                                          <p:attrName>ppt_x</p:attrName>
                                          <p:attrName>ppt_y</p:attrName>
                                        </p:attrNameLst>
                                      </p:cBhvr>
                                    </p:animMotion>
                                    <p:animEffect transition="in" filter="fade">
                                      <p:cBhvr>
                                        <p:cTn id="16" dur="1000"/>
                                        <p:tgtEl>
                                          <p:spTgt spid="18435">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2" presetClass="entr" presetSubtype="0" fill="hold" grpId="0" nodeType="clickEffect">
                                  <p:stCondLst>
                                    <p:cond delay="0"/>
                                  </p:stCondLst>
                                  <p:childTnLst>
                                    <p:set>
                                      <p:cBhvr>
                                        <p:cTn id="20" dur="1" fill="hold">
                                          <p:stCondLst>
                                            <p:cond delay="0"/>
                                          </p:stCondLst>
                                        </p:cTn>
                                        <p:tgtEl>
                                          <p:spTgt spid="18435">
                                            <p:txEl>
                                              <p:pRg st="2" end="2"/>
                                            </p:txEl>
                                          </p:spTgt>
                                        </p:tgtEl>
                                        <p:attrNameLst>
                                          <p:attrName>style.visibility</p:attrName>
                                        </p:attrNameLst>
                                      </p:cBhvr>
                                      <p:to>
                                        <p:strVal val="visible"/>
                                      </p:to>
                                    </p:set>
                                    <p:animScale>
                                      <p:cBhvr>
                                        <p:cTn id="21" dur="1000" decel="50000" fill="hold">
                                          <p:stCondLst>
                                            <p:cond delay="0"/>
                                          </p:stCondLst>
                                        </p:cTn>
                                        <p:tgtEl>
                                          <p:spTgt spid="18435">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18435">
                                            <p:txEl>
                                              <p:pRg st="2" end="2"/>
                                            </p:txEl>
                                          </p:spTgt>
                                        </p:tgtEl>
                                        <p:attrNameLst>
                                          <p:attrName>ppt_x</p:attrName>
                                          <p:attrName>ppt_y</p:attrName>
                                        </p:attrNameLst>
                                      </p:cBhvr>
                                    </p:animMotion>
                                    <p:animEffect transition="in" filter="fade">
                                      <p:cBhvr>
                                        <p:cTn id="23" dur="1000"/>
                                        <p:tgtEl>
                                          <p:spTgt spid="18435">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2" presetClass="entr" presetSubtype="0" fill="hold" grpId="0" nodeType="clickEffect">
                                  <p:stCondLst>
                                    <p:cond delay="0"/>
                                  </p:stCondLst>
                                  <p:childTnLst>
                                    <p:set>
                                      <p:cBhvr>
                                        <p:cTn id="27" dur="1" fill="hold">
                                          <p:stCondLst>
                                            <p:cond delay="0"/>
                                          </p:stCondLst>
                                        </p:cTn>
                                        <p:tgtEl>
                                          <p:spTgt spid="18435">
                                            <p:txEl>
                                              <p:pRg st="3" end="3"/>
                                            </p:txEl>
                                          </p:spTgt>
                                        </p:tgtEl>
                                        <p:attrNameLst>
                                          <p:attrName>style.visibility</p:attrName>
                                        </p:attrNameLst>
                                      </p:cBhvr>
                                      <p:to>
                                        <p:strVal val="visible"/>
                                      </p:to>
                                    </p:set>
                                    <p:animScale>
                                      <p:cBhvr>
                                        <p:cTn id="28" dur="1000" decel="50000" fill="hold">
                                          <p:stCondLst>
                                            <p:cond delay="0"/>
                                          </p:stCondLst>
                                        </p:cTn>
                                        <p:tgtEl>
                                          <p:spTgt spid="18435">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18435">
                                            <p:txEl>
                                              <p:pRg st="3" end="3"/>
                                            </p:txEl>
                                          </p:spTgt>
                                        </p:tgtEl>
                                        <p:attrNameLst>
                                          <p:attrName>ppt_x</p:attrName>
                                          <p:attrName>ppt_y</p:attrName>
                                        </p:attrNameLst>
                                      </p:cBhvr>
                                    </p:animMotion>
                                    <p:animEffect transition="in" filter="fade">
                                      <p:cBhvr>
                                        <p:cTn id="30" dur="1000"/>
                                        <p:tgtEl>
                                          <p:spTgt spid="18435">
                                            <p:txEl>
                                              <p:pRg st="3" end="3"/>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2" presetClass="entr" presetSubtype="0" fill="hold" grpId="0" nodeType="clickEffect">
                                  <p:stCondLst>
                                    <p:cond delay="0"/>
                                  </p:stCondLst>
                                  <p:childTnLst>
                                    <p:set>
                                      <p:cBhvr>
                                        <p:cTn id="34" dur="1" fill="hold">
                                          <p:stCondLst>
                                            <p:cond delay="0"/>
                                          </p:stCondLst>
                                        </p:cTn>
                                        <p:tgtEl>
                                          <p:spTgt spid="18435">
                                            <p:txEl>
                                              <p:pRg st="4" end="4"/>
                                            </p:txEl>
                                          </p:spTgt>
                                        </p:tgtEl>
                                        <p:attrNameLst>
                                          <p:attrName>style.visibility</p:attrName>
                                        </p:attrNameLst>
                                      </p:cBhvr>
                                      <p:to>
                                        <p:strVal val="visible"/>
                                      </p:to>
                                    </p:set>
                                    <p:animScale>
                                      <p:cBhvr>
                                        <p:cTn id="35" dur="1000" decel="50000" fill="hold">
                                          <p:stCondLst>
                                            <p:cond delay="0"/>
                                          </p:stCondLst>
                                        </p:cTn>
                                        <p:tgtEl>
                                          <p:spTgt spid="18435">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18435">
                                            <p:txEl>
                                              <p:pRg st="4" end="4"/>
                                            </p:txEl>
                                          </p:spTgt>
                                        </p:tgtEl>
                                        <p:attrNameLst>
                                          <p:attrName>ppt_x</p:attrName>
                                          <p:attrName>ppt_y</p:attrName>
                                        </p:attrNameLst>
                                      </p:cBhvr>
                                    </p:animMotion>
                                    <p:animEffect transition="in" filter="fade">
                                      <p:cBhvr>
                                        <p:cTn id="37" dur="1000"/>
                                        <p:tgtEl>
                                          <p:spTgt spid="184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a:extLst>
              <a:ext uri="{FF2B5EF4-FFF2-40B4-BE49-F238E27FC236}">
                <a16:creationId xmlns:a16="http://schemas.microsoft.com/office/drawing/2014/main" id="{91D0514C-9383-8C63-E5A2-2C34053C74A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B86C6D0-CA24-463A-98E1-166E6317C7E1}" type="slidenum">
              <a:rPr lang="en-US" altLang="en-US"/>
              <a:pPr eaLnBrk="1" hangingPunct="1"/>
              <a:t>9</a:t>
            </a:fld>
            <a:endParaRPr lang="en-US" altLang="en-US"/>
          </a:p>
        </p:txBody>
      </p:sp>
      <p:sp>
        <p:nvSpPr>
          <p:cNvPr id="4099" name="Rectangle 3">
            <a:extLst>
              <a:ext uri="{FF2B5EF4-FFF2-40B4-BE49-F238E27FC236}">
                <a16:creationId xmlns:a16="http://schemas.microsoft.com/office/drawing/2014/main" id="{2022FF46-6E6A-33AC-7790-2C8B906A0378}"/>
              </a:ext>
            </a:extLst>
          </p:cNvPr>
          <p:cNvSpPr>
            <a:spLocks noGrp="1" noChangeArrowheads="1"/>
          </p:cNvSpPr>
          <p:nvPr>
            <p:ph type="body" idx="1"/>
          </p:nvPr>
        </p:nvSpPr>
        <p:spPr>
          <a:xfrm>
            <a:off x="533400" y="1961869"/>
            <a:ext cx="8229600" cy="4525963"/>
          </a:xfrm>
        </p:spPr>
        <p:txBody>
          <a:bodyPr/>
          <a:lstStyle/>
          <a:p>
            <a:pPr marL="0" indent="0" algn="ctr" eaLnBrk="1" hangingPunct="1">
              <a:buNone/>
            </a:pPr>
            <a:r>
              <a:rPr lang="en-US" altLang="en-US" i="1" dirty="0">
                <a:latin typeface="Verdana" panose="020B0604030504040204" pitchFamily="34" charset="0"/>
                <a:ea typeface="Verdana" panose="020B0604030504040204" pitchFamily="34" charset="0"/>
              </a:rPr>
              <a:t>“No temptation has overtaken you but such as is common to man; and God is faithful, who will not allow you to be tempted beyond what you are able, but with the temptation will provide the way of escape also, so that you will be able to endure it.”</a:t>
            </a:r>
            <a:br>
              <a:rPr lang="en-US" altLang="en-US" i="1" dirty="0">
                <a:latin typeface="Verdana" panose="020B0604030504040204" pitchFamily="34" charset="0"/>
                <a:ea typeface="Verdana" panose="020B0604030504040204" pitchFamily="34" charset="0"/>
              </a:rPr>
            </a:br>
            <a:r>
              <a:rPr lang="en-US" altLang="en-US" b="1" dirty="0">
                <a:solidFill>
                  <a:srgbClr val="FF0000"/>
                </a:solidFill>
                <a:latin typeface="Verdana" panose="020B0604030504040204" pitchFamily="34" charset="0"/>
                <a:ea typeface="Verdana" panose="020B0604030504040204" pitchFamily="34" charset="0"/>
              </a:rPr>
              <a:t>(1 Corinthians 10:13)</a:t>
            </a:r>
            <a:endParaRPr lang="en-US" altLang="en-US" b="1" i="1" dirty="0">
              <a:solidFill>
                <a:srgbClr val="FF0000"/>
              </a:solidFill>
              <a:latin typeface="Verdana" panose="020B0604030504040204" pitchFamily="34" charset="0"/>
              <a:ea typeface="Verdana" panose="020B0604030504040204" pitchFamily="34" charset="0"/>
            </a:endParaRPr>
          </a:p>
        </p:txBody>
      </p:sp>
      <p:sp>
        <p:nvSpPr>
          <p:cNvPr id="8" name="Line 9">
            <a:extLst>
              <a:ext uri="{FF2B5EF4-FFF2-40B4-BE49-F238E27FC236}">
                <a16:creationId xmlns:a16="http://schemas.microsoft.com/office/drawing/2014/main" id="{024B25B4-96C9-8DD9-342A-F44135747AE8}"/>
              </a:ext>
            </a:extLst>
          </p:cNvPr>
          <p:cNvSpPr>
            <a:spLocks noChangeShapeType="1"/>
          </p:cNvSpPr>
          <p:nvPr/>
        </p:nvSpPr>
        <p:spPr bwMode="auto">
          <a:xfrm>
            <a:off x="990600" y="4953000"/>
            <a:ext cx="3733800" cy="0"/>
          </a:xfrm>
          <a:prstGeom prst="line">
            <a:avLst/>
          </a:prstGeom>
          <a:noFill/>
          <a:ln w="571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 name="Rectangle 2">
            <a:extLst>
              <a:ext uri="{FF2B5EF4-FFF2-40B4-BE49-F238E27FC236}">
                <a16:creationId xmlns:a16="http://schemas.microsoft.com/office/drawing/2014/main" id="{41ABA877-770F-65CF-14DA-2298DCE4CBB3}"/>
              </a:ext>
            </a:extLst>
          </p:cNvPr>
          <p:cNvSpPr>
            <a:spLocks noGrp="1" noChangeArrowheads="1"/>
          </p:cNvSpPr>
          <p:nvPr>
            <p:ph type="title"/>
          </p:nvPr>
        </p:nvSpPr>
        <p:spPr>
          <a:xfrm>
            <a:off x="457200" y="274638"/>
            <a:ext cx="8229600" cy="1401762"/>
          </a:xfrm>
        </p:spPr>
        <p:txBody>
          <a:bodyPr/>
          <a:lstStyle/>
          <a:p>
            <a:pPr eaLnBrk="1" hangingPunct="1"/>
            <a:r>
              <a:rPr lang="en-US" altLang="en-US" b="1" dirty="0">
                <a:latin typeface="Verdana" panose="020B0604030504040204" pitchFamily="34" charset="0"/>
                <a:ea typeface="Verdana" panose="020B0604030504040204" pitchFamily="34" charset="0"/>
              </a:rPr>
              <a:t>God Provides </a:t>
            </a:r>
            <a:br>
              <a:rPr lang="en-US" altLang="en-US" b="1" dirty="0">
                <a:latin typeface="Verdana" panose="020B0604030504040204" pitchFamily="34" charset="0"/>
                <a:ea typeface="Verdana" panose="020B0604030504040204" pitchFamily="34" charset="0"/>
              </a:rPr>
            </a:br>
            <a:r>
              <a:rPr lang="en-US" altLang="en-US" b="1" dirty="0">
                <a:latin typeface="Verdana" panose="020B0604030504040204" pitchFamily="34" charset="0"/>
                <a:ea typeface="Verdana" panose="020B0604030504040204" pitchFamily="34" charset="0"/>
              </a:rPr>
              <a:t>The Way Of Escape!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Scale>
                                      <p:cBhvr>
                                        <p:cTn id="7" dur="1000" decel="50000" fill="hold">
                                          <p:stCondLst>
                                            <p:cond delay="0"/>
                                          </p:stCondLst>
                                        </p:cTn>
                                        <p:tgtEl>
                                          <p:spTgt spid="4099">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4099">
                                            <p:txEl>
                                              <p:pRg st="0" end="0"/>
                                            </p:txEl>
                                          </p:spTgt>
                                        </p:tgtEl>
                                        <p:attrNameLst>
                                          <p:attrName>ppt_x</p:attrName>
                                          <p:attrName>ppt_y</p:attrName>
                                        </p:attrNameLst>
                                      </p:cBhvr>
                                    </p:animMotion>
                                    <p:animEffect transition="in" filter="fade">
                                      <p:cBhvr>
                                        <p:cTn id="9" dur="1000"/>
                                        <p:tgtEl>
                                          <p:spTgt spid="4099">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8"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wipe(left)">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theme/theme1.xml><?xml version="1.0" encoding="utf-8"?>
<a:theme xmlns:a="http://schemas.openxmlformats.org/drawingml/2006/main" name="7_www.FreeDownloadPowerPoint.com">
  <a:themeElements>
    <a:clrScheme name="7_www.FreeDownloadPowerPoint.co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7_www.FreeDownloadPowerPoint.co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7_www.FreeDownloadPowerPoint.co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7_www.FreeDownloadPowerPoint.co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7_www.FreeDownloadPowerPoint.co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7_www.FreeDownloadPowerPoint.co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7_www.FreeDownloadPowerPoint.co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7_www.FreeDownloadPowerPoint.co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7_www.FreeDownloadPowerPoint.co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7_www.FreeDownloadPowerPoint.co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7_www.FreeDownloadPowerPoint.co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7_www.FreeDownloadPowerPoint.co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7_www.FreeDownloadPowerPoint.co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7_www.FreeDownloadPowerPoint.co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7_www.FreeDownloadPowerPoint.com</Template>
  <TotalTime>5209</TotalTime>
  <Words>4878</Words>
  <Application>Microsoft Office PowerPoint</Application>
  <PresentationFormat>On-screen Show (4:3)</PresentationFormat>
  <Paragraphs>264</Paragraphs>
  <Slides>31</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system-ui</vt:lpstr>
      <vt:lpstr>Verdana</vt:lpstr>
      <vt:lpstr>7_www.FreeDownloadPowerPoint.com</vt:lpstr>
      <vt:lpstr>“The Way of Escape”</vt:lpstr>
      <vt:lpstr>“The Way of Escape”</vt:lpstr>
      <vt:lpstr>PowerPoint Presentation</vt:lpstr>
      <vt:lpstr>PowerPoint Presentation</vt:lpstr>
      <vt:lpstr>PowerPoint Presentation</vt:lpstr>
      <vt:lpstr>PowerPoint Presentation</vt:lpstr>
      <vt:lpstr>PowerPoint Presentation</vt:lpstr>
      <vt:lpstr>Emergency Escape!</vt:lpstr>
      <vt:lpstr>God Provides  The Way Of Escape!</vt:lpstr>
      <vt:lpstr>What is Temptation?</vt:lpstr>
      <vt:lpstr>What is Temptation?</vt:lpstr>
      <vt:lpstr>Temptation Defined</vt:lpstr>
      <vt:lpstr>Entice</vt:lpstr>
      <vt:lpstr>Who or What Tempts Us?</vt:lpstr>
      <vt:lpstr>Who or What Tempts Us?</vt:lpstr>
      <vt:lpstr>Progression of Temptation!</vt:lpstr>
      <vt:lpstr>We Must Not Love the World</vt:lpstr>
      <vt:lpstr>Three “Points” of Temptation</vt:lpstr>
      <vt:lpstr>PowerPoint Presentation</vt:lpstr>
      <vt:lpstr>Genesis 3:6 Analyzed</vt:lpstr>
      <vt:lpstr>Question?</vt:lpstr>
      <vt:lpstr>PowerPoint Presentation</vt:lpstr>
      <vt:lpstr>PowerPoint Presentation</vt:lpstr>
      <vt:lpstr>Here’s Why!</vt:lpstr>
      <vt:lpstr>We Must Resist the Devil</vt:lpstr>
      <vt:lpstr>The Way Of Escape</vt:lpstr>
      <vt:lpstr>The Way Of Escape</vt:lpstr>
      <vt:lpstr>The Way Of Escape</vt:lpstr>
      <vt:lpstr>Many Will Not Escape</vt:lpstr>
      <vt:lpstr>Question</vt:lpstr>
      <vt:lpstr>God’s Plan of Salvation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Way of Escape (4)</dc:title>
  <dc:creator>Randy Childs; Micky Galloway; Tom Thornhill</dc:creator>
  <dc:description>10/31/2010</dc:description>
  <cp:lastModifiedBy>Richard Lidh</cp:lastModifiedBy>
  <cp:revision>99</cp:revision>
  <cp:lastPrinted>2025-08-24T03:17:45Z</cp:lastPrinted>
  <dcterms:created xsi:type="dcterms:W3CDTF">2009-11-08T02:03:01Z</dcterms:created>
  <dcterms:modified xsi:type="dcterms:W3CDTF">2025-08-30T21:24:44Z</dcterms:modified>
</cp:coreProperties>
</file>